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60" r:id="rId2"/>
    <p:sldId id="264" r:id="rId3"/>
    <p:sldId id="263" r:id="rId4"/>
    <p:sldId id="265" r:id="rId5"/>
    <p:sldId id="262" r:id="rId6"/>
    <p:sldId id="266" r:id="rId7"/>
    <p:sldId id="268" r:id="rId8"/>
    <p:sldId id="267" r:id="rId9"/>
    <p:sldId id="269" r:id="rId10"/>
    <p:sldId id="270" r:id="rId11"/>
    <p:sldId id="271" r:id="rId12"/>
    <p:sldId id="272" r:id="rId13"/>
    <p:sldId id="261" r:id="rId14"/>
    <p:sldId id="273" r:id="rId15"/>
    <p:sldId id="259" r:id="rId16"/>
    <p:sldId id="257" r:id="rId17"/>
    <p:sldId id="258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iu Reimo" userId="496977661265eaac" providerId="LiveId" clId="{1B1908F2-65BC-4FCB-B514-E0C825F2613C}"/>
    <pc:docChg chg="undo custSel addSld modSld sldOrd">
      <pc:chgData name="Tiiu Reimo" userId="496977661265eaac" providerId="LiveId" clId="{1B1908F2-65BC-4FCB-B514-E0C825F2613C}" dt="2020-10-25T08:06:38.809" v="575" actId="14100"/>
      <pc:docMkLst>
        <pc:docMk/>
      </pc:docMkLst>
      <pc:sldChg chg="addSp delSp modSp mod">
        <pc:chgData name="Tiiu Reimo" userId="496977661265eaac" providerId="LiveId" clId="{1B1908F2-65BC-4FCB-B514-E0C825F2613C}" dt="2020-10-25T08:06:11.527" v="573" actId="1076"/>
        <pc:sldMkLst>
          <pc:docMk/>
          <pc:sldMk cId="665022646" sldId="257"/>
        </pc:sldMkLst>
        <pc:picChg chg="add mod">
          <ac:chgData name="Tiiu Reimo" userId="496977661265eaac" providerId="LiveId" clId="{1B1908F2-65BC-4FCB-B514-E0C825F2613C}" dt="2020-10-25T08:06:11.527" v="573" actId="1076"/>
          <ac:picMkLst>
            <pc:docMk/>
            <pc:sldMk cId="665022646" sldId="257"/>
            <ac:picMk id="3" creationId="{CE6E6520-08E9-463C-8DF5-7184658D60E1}"/>
          </ac:picMkLst>
        </pc:picChg>
        <pc:picChg chg="del">
          <ac:chgData name="Tiiu Reimo" userId="496977661265eaac" providerId="LiveId" clId="{1B1908F2-65BC-4FCB-B514-E0C825F2613C}" dt="2020-10-25T08:04:03.409" v="568" actId="478"/>
          <ac:picMkLst>
            <pc:docMk/>
            <pc:sldMk cId="665022646" sldId="257"/>
            <ac:picMk id="5" creationId="{EB455AF2-6931-4A8D-BB38-12A69988E0FA}"/>
          </ac:picMkLst>
        </pc:picChg>
        <pc:picChg chg="add mod">
          <ac:chgData name="Tiiu Reimo" userId="496977661265eaac" providerId="LiveId" clId="{1B1908F2-65BC-4FCB-B514-E0C825F2613C}" dt="2020-10-25T08:06:09.593" v="572" actId="1076"/>
          <ac:picMkLst>
            <pc:docMk/>
            <pc:sldMk cId="665022646" sldId="257"/>
            <ac:picMk id="6" creationId="{6E7160F3-2380-4A27-A402-1098BA86D324}"/>
          </ac:picMkLst>
        </pc:picChg>
      </pc:sldChg>
      <pc:sldChg chg="addSp modSp mod">
        <pc:chgData name="Tiiu Reimo" userId="496977661265eaac" providerId="LiveId" clId="{1B1908F2-65BC-4FCB-B514-E0C825F2613C}" dt="2020-10-25T08:06:38.809" v="575" actId="14100"/>
        <pc:sldMkLst>
          <pc:docMk/>
          <pc:sldMk cId="924047986" sldId="258"/>
        </pc:sldMkLst>
        <pc:picChg chg="add mod">
          <ac:chgData name="Tiiu Reimo" userId="496977661265eaac" providerId="LiveId" clId="{1B1908F2-65BC-4FCB-B514-E0C825F2613C}" dt="2020-10-25T08:06:27.367" v="574" actId="14100"/>
          <ac:picMkLst>
            <pc:docMk/>
            <pc:sldMk cId="924047986" sldId="258"/>
            <ac:picMk id="2" creationId="{F8C04B8F-EC3D-4CAB-88AD-3FFAECC08301}"/>
          </ac:picMkLst>
        </pc:picChg>
        <pc:picChg chg="mod">
          <ac:chgData name="Tiiu Reimo" userId="496977661265eaac" providerId="LiveId" clId="{1B1908F2-65BC-4FCB-B514-E0C825F2613C}" dt="2020-10-25T08:06:38.809" v="575" actId="14100"/>
          <ac:picMkLst>
            <pc:docMk/>
            <pc:sldMk cId="924047986" sldId="258"/>
            <ac:picMk id="3" creationId="{A88BBBE8-265E-456F-BD25-8F8B2F5583CA}"/>
          </ac:picMkLst>
        </pc:picChg>
      </pc:sldChg>
      <pc:sldChg chg="addSp modSp mod ord">
        <pc:chgData name="Tiiu Reimo" userId="496977661265eaac" providerId="LiveId" clId="{1B1908F2-65BC-4FCB-B514-E0C825F2613C}" dt="2020-10-25T07:49:02.285" v="530"/>
        <pc:sldMkLst>
          <pc:docMk/>
          <pc:sldMk cId="2331877895" sldId="259"/>
        </pc:sldMkLst>
        <pc:picChg chg="add mod">
          <ac:chgData name="Tiiu Reimo" userId="496977661265eaac" providerId="LiveId" clId="{1B1908F2-65BC-4FCB-B514-E0C825F2613C}" dt="2020-10-24T13:43:35.870" v="524" actId="14100"/>
          <ac:picMkLst>
            <pc:docMk/>
            <pc:sldMk cId="2331877895" sldId="259"/>
            <ac:picMk id="2" creationId="{208D5C60-9DB4-4717-8188-05553821F096}"/>
          </ac:picMkLst>
        </pc:picChg>
        <pc:picChg chg="add mod">
          <ac:chgData name="Tiiu Reimo" userId="496977661265eaac" providerId="LiveId" clId="{1B1908F2-65BC-4FCB-B514-E0C825F2613C}" dt="2020-10-24T13:43:30.808" v="523" actId="14100"/>
          <ac:picMkLst>
            <pc:docMk/>
            <pc:sldMk cId="2331877895" sldId="259"/>
            <ac:picMk id="3" creationId="{16F632A6-2B71-4AED-8D00-DC2BD414B365}"/>
          </ac:picMkLst>
        </pc:picChg>
      </pc:sldChg>
      <pc:sldChg chg="addSp delSp modSp new mod ord">
        <pc:chgData name="Tiiu Reimo" userId="496977661265eaac" providerId="LiveId" clId="{1B1908F2-65BC-4FCB-B514-E0C825F2613C}" dt="2020-10-25T07:48:52.785" v="526"/>
        <pc:sldMkLst>
          <pc:docMk/>
          <pc:sldMk cId="931654004" sldId="261"/>
        </pc:sldMkLst>
        <pc:picChg chg="add mod">
          <ac:chgData name="Tiiu Reimo" userId="496977661265eaac" providerId="LiveId" clId="{1B1908F2-65BC-4FCB-B514-E0C825F2613C}" dt="2020-10-24T13:28:11.431" v="514" actId="14100"/>
          <ac:picMkLst>
            <pc:docMk/>
            <pc:sldMk cId="931654004" sldId="261"/>
            <ac:picMk id="2" creationId="{83284EFD-3A7D-41EE-88C0-493ED3316139}"/>
          </ac:picMkLst>
        </pc:picChg>
        <pc:picChg chg="add del mod">
          <ac:chgData name="Tiiu Reimo" userId="496977661265eaac" providerId="LiveId" clId="{1B1908F2-65BC-4FCB-B514-E0C825F2613C}" dt="2020-10-24T13:27:48.935" v="507" actId="478"/>
          <ac:picMkLst>
            <pc:docMk/>
            <pc:sldMk cId="931654004" sldId="261"/>
            <ac:picMk id="3" creationId="{6CE1CFF1-7A9F-4FA4-B235-6EE7564393EF}"/>
          </ac:picMkLst>
        </pc:picChg>
        <pc:picChg chg="add mod">
          <ac:chgData name="Tiiu Reimo" userId="496977661265eaac" providerId="LiveId" clId="{1B1908F2-65BC-4FCB-B514-E0C825F2613C}" dt="2020-10-24T13:27:56.998" v="510" actId="14100"/>
          <ac:picMkLst>
            <pc:docMk/>
            <pc:sldMk cId="931654004" sldId="261"/>
            <ac:picMk id="5" creationId="{C63DA535-3303-47B9-8230-DD99D0FAF8CD}"/>
          </ac:picMkLst>
        </pc:picChg>
      </pc:sldChg>
      <pc:sldChg chg="addSp modSp new mod ord">
        <pc:chgData name="Tiiu Reimo" userId="496977661265eaac" providerId="LiveId" clId="{1B1908F2-65BC-4FCB-B514-E0C825F2613C}" dt="2020-10-23T16:00:13.489" v="263"/>
        <pc:sldMkLst>
          <pc:docMk/>
          <pc:sldMk cId="2369103687" sldId="262"/>
        </pc:sldMkLst>
        <pc:picChg chg="add mod">
          <ac:chgData name="Tiiu Reimo" userId="496977661265eaac" providerId="LiveId" clId="{1B1908F2-65BC-4FCB-B514-E0C825F2613C}" dt="2020-10-20T16:59:26.190" v="15" actId="14100"/>
          <ac:picMkLst>
            <pc:docMk/>
            <pc:sldMk cId="2369103687" sldId="262"/>
            <ac:picMk id="3" creationId="{8D2A80E1-9297-4416-BF88-6D6ABD16F3AE}"/>
          </ac:picMkLst>
        </pc:picChg>
      </pc:sldChg>
      <pc:sldChg chg="addSp delSp modSp new mod modClrScheme chgLayout">
        <pc:chgData name="Tiiu Reimo" userId="496977661265eaac" providerId="LiveId" clId="{1B1908F2-65BC-4FCB-B514-E0C825F2613C}" dt="2020-10-21T16:30:37.444" v="23" actId="1076"/>
        <pc:sldMkLst>
          <pc:docMk/>
          <pc:sldMk cId="2461609854" sldId="263"/>
        </pc:sldMkLst>
        <pc:spChg chg="del">
          <ac:chgData name="Tiiu Reimo" userId="496977661265eaac" providerId="LiveId" clId="{1B1908F2-65BC-4FCB-B514-E0C825F2613C}" dt="2020-10-21T16:30:22.697" v="18" actId="700"/>
          <ac:spMkLst>
            <pc:docMk/>
            <pc:sldMk cId="2461609854" sldId="263"/>
            <ac:spMk id="2" creationId="{7D704235-A1F3-48B6-82E2-9828B748CAF5}"/>
          </ac:spMkLst>
        </pc:spChg>
        <pc:spChg chg="del">
          <ac:chgData name="Tiiu Reimo" userId="496977661265eaac" providerId="LiveId" clId="{1B1908F2-65BC-4FCB-B514-E0C825F2613C}" dt="2020-10-21T16:30:14.460" v="17" actId="931"/>
          <ac:spMkLst>
            <pc:docMk/>
            <pc:sldMk cId="2461609854" sldId="263"/>
            <ac:spMk id="3" creationId="{00B280A9-B2FD-439C-81A2-00980304137D}"/>
          </ac:spMkLst>
        </pc:spChg>
        <pc:picChg chg="add mod ord">
          <ac:chgData name="Tiiu Reimo" userId="496977661265eaac" providerId="LiveId" clId="{1B1908F2-65BC-4FCB-B514-E0C825F2613C}" dt="2020-10-21T16:30:37.444" v="23" actId="1076"/>
          <ac:picMkLst>
            <pc:docMk/>
            <pc:sldMk cId="2461609854" sldId="263"/>
            <ac:picMk id="5" creationId="{1B6FCF9D-ACDB-4EB9-B2CE-17CB7BB26024}"/>
          </ac:picMkLst>
        </pc:picChg>
      </pc:sldChg>
      <pc:sldChg chg="addSp delSp modSp new mod modClrScheme chgLayout">
        <pc:chgData name="Tiiu Reimo" userId="496977661265eaac" providerId="LiveId" clId="{1B1908F2-65BC-4FCB-B514-E0C825F2613C}" dt="2020-10-21T17:07:40.637" v="68" actId="1076"/>
        <pc:sldMkLst>
          <pc:docMk/>
          <pc:sldMk cId="1169387571" sldId="264"/>
        </pc:sldMkLst>
        <pc:spChg chg="del">
          <ac:chgData name="Tiiu Reimo" userId="496977661265eaac" providerId="LiveId" clId="{1B1908F2-65BC-4FCB-B514-E0C825F2613C}" dt="2020-10-21T17:01:36.763" v="25" actId="700"/>
          <ac:spMkLst>
            <pc:docMk/>
            <pc:sldMk cId="1169387571" sldId="264"/>
            <ac:spMk id="2" creationId="{E2FDCC4F-4806-4793-90F2-BD1846492F7A}"/>
          </ac:spMkLst>
        </pc:spChg>
        <pc:spChg chg="del">
          <ac:chgData name="Tiiu Reimo" userId="496977661265eaac" providerId="LiveId" clId="{1B1908F2-65BC-4FCB-B514-E0C825F2613C}" dt="2020-10-21T17:01:36.763" v="25" actId="700"/>
          <ac:spMkLst>
            <pc:docMk/>
            <pc:sldMk cId="1169387571" sldId="264"/>
            <ac:spMk id="3" creationId="{9ED7FFE4-F407-4DF2-9DAD-91F16B050AD5}"/>
          </ac:spMkLst>
        </pc:spChg>
        <pc:picChg chg="add mod">
          <ac:chgData name="Tiiu Reimo" userId="496977661265eaac" providerId="LiveId" clId="{1B1908F2-65BC-4FCB-B514-E0C825F2613C}" dt="2020-10-21T17:02:18.445" v="27" actId="1076"/>
          <ac:picMkLst>
            <pc:docMk/>
            <pc:sldMk cId="1169387571" sldId="264"/>
            <ac:picMk id="5" creationId="{D873CC19-9F00-467F-80CB-53346CBC4B1C}"/>
          </ac:picMkLst>
        </pc:picChg>
        <pc:picChg chg="add mod">
          <ac:chgData name="Tiiu Reimo" userId="496977661265eaac" providerId="LiveId" clId="{1B1908F2-65BC-4FCB-B514-E0C825F2613C}" dt="2020-10-21T17:03:02.021" v="32" actId="1076"/>
          <ac:picMkLst>
            <pc:docMk/>
            <pc:sldMk cId="1169387571" sldId="264"/>
            <ac:picMk id="7" creationId="{980FB41D-82E7-4E37-B4D4-F1147E9FE5D8}"/>
          </ac:picMkLst>
        </pc:picChg>
        <pc:picChg chg="add mod">
          <ac:chgData name="Tiiu Reimo" userId="496977661265eaac" providerId="LiveId" clId="{1B1908F2-65BC-4FCB-B514-E0C825F2613C}" dt="2020-10-21T17:03:33.525" v="36" actId="1076"/>
          <ac:picMkLst>
            <pc:docMk/>
            <pc:sldMk cId="1169387571" sldId="264"/>
            <ac:picMk id="9" creationId="{6D574AB2-1CE0-4B9C-91B2-2E007847D002}"/>
          </ac:picMkLst>
        </pc:picChg>
        <pc:picChg chg="add mod">
          <ac:chgData name="Tiiu Reimo" userId="496977661265eaac" providerId="LiveId" clId="{1B1908F2-65BC-4FCB-B514-E0C825F2613C}" dt="2020-10-21T17:05:14.941" v="49" actId="1076"/>
          <ac:picMkLst>
            <pc:docMk/>
            <pc:sldMk cId="1169387571" sldId="264"/>
            <ac:picMk id="11" creationId="{1E8652E6-A011-441F-BBAA-8A7A753DAAA6}"/>
          </ac:picMkLst>
        </pc:picChg>
        <pc:picChg chg="add mod">
          <ac:chgData name="Tiiu Reimo" userId="496977661265eaac" providerId="LiveId" clId="{1B1908F2-65BC-4FCB-B514-E0C825F2613C}" dt="2020-10-21T17:05:19.501" v="50" actId="1076"/>
          <ac:picMkLst>
            <pc:docMk/>
            <pc:sldMk cId="1169387571" sldId="264"/>
            <ac:picMk id="13" creationId="{D72F99F7-F069-4728-A48E-3FFDE16A6093}"/>
          </ac:picMkLst>
        </pc:picChg>
        <pc:picChg chg="add mod">
          <ac:chgData name="Tiiu Reimo" userId="496977661265eaac" providerId="LiveId" clId="{1B1908F2-65BC-4FCB-B514-E0C825F2613C}" dt="2020-10-21T17:04:59.453" v="47" actId="1076"/>
          <ac:picMkLst>
            <pc:docMk/>
            <pc:sldMk cId="1169387571" sldId="264"/>
            <ac:picMk id="15" creationId="{00B1B73F-CF74-4ABF-9CEA-B480F828473D}"/>
          </ac:picMkLst>
        </pc:picChg>
        <pc:picChg chg="add mod">
          <ac:chgData name="Tiiu Reimo" userId="496977661265eaac" providerId="LiveId" clId="{1B1908F2-65BC-4FCB-B514-E0C825F2613C}" dt="2020-10-21T17:05:47.869" v="53" actId="1076"/>
          <ac:picMkLst>
            <pc:docMk/>
            <pc:sldMk cId="1169387571" sldId="264"/>
            <ac:picMk id="17" creationId="{19C7BFCF-93C6-40DE-85D2-88B166F0DEE9}"/>
          </ac:picMkLst>
        </pc:picChg>
        <pc:picChg chg="add mod">
          <ac:chgData name="Tiiu Reimo" userId="496977661265eaac" providerId="LiveId" clId="{1B1908F2-65BC-4FCB-B514-E0C825F2613C}" dt="2020-10-21T17:06:22.165" v="58" actId="1076"/>
          <ac:picMkLst>
            <pc:docMk/>
            <pc:sldMk cId="1169387571" sldId="264"/>
            <ac:picMk id="19" creationId="{29FB7D0F-1DF4-4130-B532-C0C99A869C2C}"/>
          </ac:picMkLst>
        </pc:picChg>
        <pc:picChg chg="add mod">
          <ac:chgData name="Tiiu Reimo" userId="496977661265eaac" providerId="LiveId" clId="{1B1908F2-65BC-4FCB-B514-E0C825F2613C}" dt="2020-10-21T17:07:05.622" v="63" actId="14100"/>
          <ac:picMkLst>
            <pc:docMk/>
            <pc:sldMk cId="1169387571" sldId="264"/>
            <ac:picMk id="21" creationId="{E102B2CA-61EE-4A09-AE3A-C916EFFB62A8}"/>
          </ac:picMkLst>
        </pc:picChg>
        <pc:picChg chg="add mod">
          <ac:chgData name="Tiiu Reimo" userId="496977661265eaac" providerId="LiveId" clId="{1B1908F2-65BC-4FCB-B514-E0C825F2613C}" dt="2020-10-21T17:07:40.637" v="68" actId="1076"/>
          <ac:picMkLst>
            <pc:docMk/>
            <pc:sldMk cId="1169387571" sldId="264"/>
            <ac:picMk id="23" creationId="{D34B12EA-5723-494F-885E-2AC8F6EF1166}"/>
          </ac:picMkLst>
        </pc:picChg>
      </pc:sldChg>
      <pc:sldChg chg="addSp delSp modSp new mod">
        <pc:chgData name="Tiiu Reimo" userId="496977661265eaac" providerId="LiveId" clId="{1B1908F2-65BC-4FCB-B514-E0C825F2613C}" dt="2020-10-23T14:21:32.336" v="253" actId="14100"/>
        <pc:sldMkLst>
          <pc:docMk/>
          <pc:sldMk cId="1069581128" sldId="265"/>
        </pc:sldMkLst>
        <pc:spChg chg="add mod">
          <ac:chgData name="Tiiu Reimo" userId="496977661265eaac" providerId="LiveId" clId="{1B1908F2-65BC-4FCB-B514-E0C825F2613C}" dt="2020-10-23T14:19:24.761" v="238" actId="6549"/>
          <ac:spMkLst>
            <pc:docMk/>
            <pc:sldMk cId="1069581128" sldId="265"/>
            <ac:spMk id="3" creationId="{0E636124-7701-43C1-9A4B-442462D4D8C6}"/>
          </ac:spMkLst>
        </pc:spChg>
        <pc:picChg chg="add del mod">
          <ac:chgData name="Tiiu Reimo" userId="496977661265eaac" providerId="LiveId" clId="{1B1908F2-65BC-4FCB-B514-E0C825F2613C}" dt="2020-10-23T14:16:17.668" v="234" actId="478"/>
          <ac:picMkLst>
            <pc:docMk/>
            <pc:sldMk cId="1069581128" sldId="265"/>
            <ac:picMk id="5" creationId="{5513B993-7CAD-40D1-8E06-7CB7763CF72B}"/>
          </ac:picMkLst>
        </pc:picChg>
        <pc:picChg chg="add mod">
          <ac:chgData name="Tiiu Reimo" userId="496977661265eaac" providerId="LiveId" clId="{1B1908F2-65BC-4FCB-B514-E0C825F2613C}" dt="2020-10-23T14:21:32.336" v="253" actId="14100"/>
          <ac:picMkLst>
            <pc:docMk/>
            <pc:sldMk cId="1069581128" sldId="265"/>
            <ac:picMk id="7" creationId="{FA872516-54DF-4670-8503-D3D0B4DB8906}"/>
          </ac:picMkLst>
        </pc:picChg>
        <pc:picChg chg="add mod">
          <ac:chgData name="Tiiu Reimo" userId="496977661265eaac" providerId="LiveId" clId="{1B1908F2-65BC-4FCB-B514-E0C825F2613C}" dt="2020-10-23T14:21:27.739" v="252" actId="14100"/>
          <ac:picMkLst>
            <pc:docMk/>
            <pc:sldMk cId="1069581128" sldId="265"/>
            <ac:picMk id="9" creationId="{1A4091AD-0570-4CB4-8BFC-4CCE3611FFF4}"/>
          </ac:picMkLst>
        </pc:picChg>
      </pc:sldChg>
      <pc:sldChg chg="addSp delSp modSp new mod">
        <pc:chgData name="Tiiu Reimo" userId="496977661265eaac" providerId="LiveId" clId="{1B1908F2-65BC-4FCB-B514-E0C825F2613C}" dt="2020-10-23T16:12:41.591" v="319" actId="14100"/>
        <pc:sldMkLst>
          <pc:docMk/>
          <pc:sldMk cId="1199301238" sldId="266"/>
        </pc:sldMkLst>
        <pc:spChg chg="add del mod">
          <ac:chgData name="Tiiu Reimo" userId="496977661265eaac" providerId="LiveId" clId="{1B1908F2-65BC-4FCB-B514-E0C825F2613C}" dt="2020-10-23T16:03:43.445" v="272" actId="11529"/>
          <ac:spMkLst>
            <pc:docMk/>
            <pc:sldMk cId="1199301238" sldId="266"/>
            <ac:spMk id="6" creationId="{6C8F2A7B-9BC6-4581-A4A0-E06C56630FF0}"/>
          </ac:spMkLst>
        </pc:spChg>
        <pc:spChg chg="add mod">
          <ac:chgData name="Tiiu Reimo" userId="496977661265eaac" providerId="LiveId" clId="{1B1908F2-65BC-4FCB-B514-E0C825F2613C}" dt="2020-10-23T16:12:05.415" v="311" actId="1076"/>
          <ac:spMkLst>
            <pc:docMk/>
            <pc:sldMk cId="1199301238" sldId="266"/>
            <ac:spMk id="7" creationId="{D697C790-1FCB-4B25-8A7D-DF1CB080FC00}"/>
          </ac:spMkLst>
        </pc:spChg>
        <pc:spChg chg="add del mod">
          <ac:chgData name="Tiiu Reimo" userId="496977661265eaac" providerId="LiveId" clId="{1B1908F2-65BC-4FCB-B514-E0C825F2613C}" dt="2020-10-23T16:09:14.279" v="283" actId="11529"/>
          <ac:spMkLst>
            <pc:docMk/>
            <pc:sldMk cId="1199301238" sldId="266"/>
            <ac:spMk id="8" creationId="{E262F218-591F-4AE8-99DB-7A82A43B06E2}"/>
          </ac:spMkLst>
        </pc:spChg>
        <pc:spChg chg="add mod">
          <ac:chgData name="Tiiu Reimo" userId="496977661265eaac" providerId="LiveId" clId="{1B1908F2-65BC-4FCB-B514-E0C825F2613C}" dt="2020-10-23T16:11:29.487" v="301" actId="14100"/>
          <ac:spMkLst>
            <pc:docMk/>
            <pc:sldMk cId="1199301238" sldId="266"/>
            <ac:spMk id="10" creationId="{EC93BA25-D948-4BD1-BD3D-62613D747A08}"/>
          </ac:spMkLst>
        </pc:spChg>
        <pc:spChg chg="add">
          <ac:chgData name="Tiiu Reimo" userId="496977661265eaac" providerId="LiveId" clId="{1B1908F2-65BC-4FCB-B514-E0C825F2613C}" dt="2020-10-23T16:11:00.369" v="295" actId="11529"/>
          <ac:spMkLst>
            <pc:docMk/>
            <pc:sldMk cId="1199301238" sldId="266"/>
            <ac:spMk id="11" creationId="{F258A1D8-131E-4F79-A489-F7C8BF295831}"/>
          </ac:spMkLst>
        </pc:spChg>
        <pc:spChg chg="add mod">
          <ac:chgData name="Tiiu Reimo" userId="496977661265eaac" providerId="LiveId" clId="{1B1908F2-65BC-4FCB-B514-E0C825F2613C}" dt="2020-10-23T16:12:41.591" v="319" actId="14100"/>
          <ac:spMkLst>
            <pc:docMk/>
            <pc:sldMk cId="1199301238" sldId="266"/>
            <ac:spMk id="12" creationId="{0AB39774-98B7-4820-94E9-F0A67DFEE4A8}"/>
          </ac:spMkLst>
        </pc:spChg>
        <pc:picChg chg="add del mod">
          <ac:chgData name="Tiiu Reimo" userId="496977661265eaac" providerId="LiveId" clId="{1B1908F2-65BC-4FCB-B514-E0C825F2613C}" dt="2020-10-23T14:35:58.441" v="259" actId="21"/>
          <ac:picMkLst>
            <pc:docMk/>
            <pc:sldMk cId="1199301238" sldId="266"/>
            <ac:picMk id="3" creationId="{7A53BFA5-5CFB-4FC6-9C1C-7E9799316CA5}"/>
          </ac:picMkLst>
        </pc:picChg>
        <pc:picChg chg="add mod">
          <ac:chgData name="Tiiu Reimo" userId="496977661265eaac" providerId="LiveId" clId="{1B1908F2-65BC-4FCB-B514-E0C825F2613C}" dt="2020-10-23T16:11:13.467" v="297" actId="1076"/>
          <ac:picMkLst>
            <pc:docMk/>
            <pc:sldMk cId="1199301238" sldId="266"/>
            <ac:picMk id="5" creationId="{CD37EE86-B82E-46D7-B367-DF98E5AF2036}"/>
          </ac:picMkLst>
        </pc:picChg>
      </pc:sldChg>
      <pc:sldChg chg="addSp modSp new mod ord">
        <pc:chgData name="Tiiu Reimo" userId="496977661265eaac" providerId="LiveId" clId="{1B1908F2-65BC-4FCB-B514-E0C825F2613C}" dt="2020-10-24T12:44:50.540" v="498"/>
        <pc:sldMkLst>
          <pc:docMk/>
          <pc:sldMk cId="2015218971" sldId="267"/>
        </pc:sldMkLst>
        <pc:picChg chg="add mod">
          <ac:chgData name="Tiiu Reimo" userId="496977661265eaac" providerId="LiveId" clId="{1B1908F2-65BC-4FCB-B514-E0C825F2613C}" dt="2020-10-23T16:31:33.073" v="332" actId="1076"/>
          <ac:picMkLst>
            <pc:docMk/>
            <pc:sldMk cId="2015218971" sldId="267"/>
            <ac:picMk id="3" creationId="{E5A9E434-5064-4DCB-AE57-88E405E4F12A}"/>
          </ac:picMkLst>
        </pc:picChg>
        <pc:picChg chg="add mod">
          <ac:chgData name="Tiiu Reimo" userId="496977661265eaac" providerId="LiveId" clId="{1B1908F2-65BC-4FCB-B514-E0C825F2613C}" dt="2020-10-23T16:31:27.095" v="331" actId="1076"/>
          <ac:picMkLst>
            <pc:docMk/>
            <pc:sldMk cId="2015218971" sldId="267"/>
            <ac:picMk id="5" creationId="{B8FD0C98-951C-4FA7-934E-AD7D4ABAE87B}"/>
          </ac:picMkLst>
        </pc:picChg>
      </pc:sldChg>
      <pc:sldChg chg="addSp modSp new mod ord">
        <pc:chgData name="Tiiu Reimo" userId="496977661265eaac" providerId="LiveId" clId="{1B1908F2-65BC-4FCB-B514-E0C825F2613C}" dt="2020-10-23T16:50:21.310" v="346" actId="1076"/>
        <pc:sldMkLst>
          <pc:docMk/>
          <pc:sldMk cId="2937444665" sldId="268"/>
        </pc:sldMkLst>
        <pc:picChg chg="add mod">
          <ac:chgData name="Tiiu Reimo" userId="496977661265eaac" providerId="LiveId" clId="{1B1908F2-65BC-4FCB-B514-E0C825F2613C}" dt="2020-10-23T16:50:09.252" v="345" actId="14100"/>
          <ac:picMkLst>
            <pc:docMk/>
            <pc:sldMk cId="2937444665" sldId="268"/>
            <ac:picMk id="3" creationId="{348E3831-23B3-4C4C-BDEA-AC7000FC4E5B}"/>
          </ac:picMkLst>
        </pc:picChg>
        <pc:picChg chg="add mod">
          <ac:chgData name="Tiiu Reimo" userId="496977661265eaac" providerId="LiveId" clId="{1B1908F2-65BC-4FCB-B514-E0C825F2613C}" dt="2020-10-23T16:50:21.310" v="346" actId="1076"/>
          <ac:picMkLst>
            <pc:docMk/>
            <pc:sldMk cId="2937444665" sldId="268"/>
            <ac:picMk id="5" creationId="{DB5E1282-2C3F-480B-A131-5ADAB48D36C7}"/>
          </ac:picMkLst>
        </pc:picChg>
      </pc:sldChg>
      <pc:sldChg chg="addSp delSp modSp new mod">
        <pc:chgData name="Tiiu Reimo" userId="496977661265eaac" providerId="LiveId" clId="{1B1908F2-65BC-4FCB-B514-E0C825F2613C}" dt="2020-10-23T18:20:44.329" v="494" actId="6549"/>
        <pc:sldMkLst>
          <pc:docMk/>
          <pc:sldMk cId="3914355607" sldId="269"/>
        </pc:sldMkLst>
        <pc:spChg chg="add mod">
          <ac:chgData name="Tiiu Reimo" userId="496977661265eaac" providerId="LiveId" clId="{1B1908F2-65BC-4FCB-B514-E0C825F2613C}" dt="2020-10-23T18:20:44.329" v="494" actId="6549"/>
          <ac:spMkLst>
            <pc:docMk/>
            <pc:sldMk cId="3914355607" sldId="269"/>
            <ac:spMk id="8" creationId="{F22293FF-590B-4744-BE33-3C939EB3D801}"/>
          </ac:spMkLst>
        </pc:spChg>
        <pc:picChg chg="add del mod">
          <ac:chgData name="Tiiu Reimo" userId="496977661265eaac" providerId="LiveId" clId="{1B1908F2-65BC-4FCB-B514-E0C825F2613C}" dt="2020-10-23T16:53:03.176" v="350" actId="478"/>
          <ac:picMkLst>
            <pc:docMk/>
            <pc:sldMk cId="3914355607" sldId="269"/>
            <ac:picMk id="3" creationId="{6A06CA4F-B125-419A-BFDC-A3C460E1B520}"/>
          </ac:picMkLst>
        </pc:picChg>
        <pc:picChg chg="add mod">
          <ac:chgData name="Tiiu Reimo" userId="496977661265eaac" providerId="LiveId" clId="{1B1908F2-65BC-4FCB-B514-E0C825F2613C}" dt="2020-10-23T18:19:17.627" v="451" actId="14100"/>
          <ac:picMkLst>
            <pc:docMk/>
            <pc:sldMk cId="3914355607" sldId="269"/>
            <ac:picMk id="5" creationId="{82044901-E855-4791-AEB3-E62E6F2FC635}"/>
          </ac:picMkLst>
        </pc:picChg>
        <pc:picChg chg="add mod">
          <ac:chgData name="Tiiu Reimo" userId="496977661265eaac" providerId="LiveId" clId="{1B1908F2-65BC-4FCB-B514-E0C825F2613C}" dt="2020-10-23T18:19:21.423" v="452" actId="14100"/>
          <ac:picMkLst>
            <pc:docMk/>
            <pc:sldMk cId="3914355607" sldId="269"/>
            <ac:picMk id="7" creationId="{64254829-34BD-428B-9CC3-1183EF2B8857}"/>
          </ac:picMkLst>
        </pc:picChg>
      </pc:sldChg>
      <pc:sldChg chg="addSp modSp new mod">
        <pc:chgData name="Tiiu Reimo" userId="496977661265eaac" providerId="LiveId" clId="{1B1908F2-65BC-4FCB-B514-E0C825F2613C}" dt="2020-10-23T18:19:08.874" v="450" actId="20577"/>
        <pc:sldMkLst>
          <pc:docMk/>
          <pc:sldMk cId="2893765806" sldId="270"/>
        </pc:sldMkLst>
        <pc:spChg chg="add mod">
          <ac:chgData name="Tiiu Reimo" userId="496977661265eaac" providerId="LiveId" clId="{1B1908F2-65BC-4FCB-B514-E0C825F2613C}" dt="2020-10-23T18:19:08.874" v="450" actId="20577"/>
          <ac:spMkLst>
            <pc:docMk/>
            <pc:sldMk cId="2893765806" sldId="270"/>
            <ac:spMk id="6" creationId="{7C6BFF2A-5EC6-4C17-A514-521E9375B94C}"/>
          </ac:spMkLst>
        </pc:spChg>
        <pc:picChg chg="add mod">
          <ac:chgData name="Tiiu Reimo" userId="496977661265eaac" providerId="LiveId" clId="{1B1908F2-65BC-4FCB-B514-E0C825F2613C}" dt="2020-10-23T18:18:11.336" v="426" actId="14100"/>
          <ac:picMkLst>
            <pc:docMk/>
            <pc:sldMk cId="2893765806" sldId="270"/>
            <ac:picMk id="3" creationId="{CD9AE13C-ECF9-4576-9F64-9EE62330857C}"/>
          </ac:picMkLst>
        </pc:picChg>
        <pc:picChg chg="add mod">
          <ac:chgData name="Tiiu Reimo" userId="496977661265eaac" providerId="LiveId" clId="{1B1908F2-65BC-4FCB-B514-E0C825F2613C}" dt="2020-10-23T18:18:00.016" v="423" actId="14100"/>
          <ac:picMkLst>
            <pc:docMk/>
            <pc:sldMk cId="2893765806" sldId="270"/>
            <ac:picMk id="5" creationId="{0B92EF8A-D071-4403-976D-E082F6A27CD9}"/>
          </ac:picMkLst>
        </pc:picChg>
      </pc:sldChg>
      <pc:sldChg chg="addSp modSp new mod">
        <pc:chgData name="Tiiu Reimo" userId="496977661265eaac" providerId="LiveId" clId="{1B1908F2-65BC-4FCB-B514-E0C825F2613C}" dt="2020-10-23T18:17:47.891" v="421" actId="20577"/>
        <pc:sldMkLst>
          <pc:docMk/>
          <pc:sldMk cId="4162716520" sldId="271"/>
        </pc:sldMkLst>
        <pc:spChg chg="add mod">
          <ac:chgData name="Tiiu Reimo" userId="496977661265eaac" providerId="LiveId" clId="{1B1908F2-65BC-4FCB-B514-E0C825F2613C}" dt="2020-10-23T18:17:47.891" v="421" actId="20577"/>
          <ac:spMkLst>
            <pc:docMk/>
            <pc:sldMk cId="4162716520" sldId="271"/>
            <ac:spMk id="6" creationId="{63EBDF0A-E964-4F2F-B934-C6BEE0FDE5FC}"/>
          </ac:spMkLst>
        </pc:spChg>
        <pc:picChg chg="add mod">
          <ac:chgData name="Tiiu Reimo" userId="496977661265eaac" providerId="LiveId" clId="{1B1908F2-65BC-4FCB-B514-E0C825F2613C}" dt="2020-10-23T18:16:49.688" v="394" actId="14100"/>
          <ac:picMkLst>
            <pc:docMk/>
            <pc:sldMk cId="4162716520" sldId="271"/>
            <ac:picMk id="3" creationId="{AF21AD37-80B8-4608-A4DC-10F45DDAF7EB}"/>
          </ac:picMkLst>
        </pc:picChg>
        <pc:picChg chg="add mod">
          <ac:chgData name="Tiiu Reimo" userId="496977661265eaac" providerId="LiveId" clId="{1B1908F2-65BC-4FCB-B514-E0C825F2613C}" dt="2020-10-23T18:16:56.750" v="396" actId="14100"/>
          <ac:picMkLst>
            <pc:docMk/>
            <pc:sldMk cId="4162716520" sldId="271"/>
            <ac:picMk id="5" creationId="{19464FAC-2D19-44CC-A3A8-BC8BC91A7D5B}"/>
          </ac:picMkLst>
        </pc:picChg>
      </pc:sldChg>
      <pc:sldChg chg="addSp modSp new mod">
        <pc:chgData name="Tiiu Reimo" userId="496977661265eaac" providerId="LiveId" clId="{1B1908F2-65BC-4FCB-B514-E0C825F2613C}" dt="2020-10-23T18:16:17.816" v="388" actId="20577"/>
        <pc:sldMkLst>
          <pc:docMk/>
          <pc:sldMk cId="590282588" sldId="272"/>
        </pc:sldMkLst>
        <pc:spChg chg="add mod">
          <ac:chgData name="Tiiu Reimo" userId="496977661265eaac" providerId="LiveId" clId="{1B1908F2-65BC-4FCB-B514-E0C825F2613C}" dt="2020-10-23T18:16:17.816" v="388" actId="20577"/>
          <ac:spMkLst>
            <pc:docMk/>
            <pc:sldMk cId="590282588" sldId="272"/>
            <ac:spMk id="6" creationId="{55AB320B-E5A2-439B-A313-7771C4692EE2}"/>
          </ac:spMkLst>
        </pc:spChg>
        <pc:picChg chg="add mod">
          <ac:chgData name="Tiiu Reimo" userId="496977661265eaac" providerId="LiveId" clId="{1B1908F2-65BC-4FCB-B514-E0C825F2613C}" dt="2020-10-23T16:56:35.276" v="370" actId="1076"/>
          <ac:picMkLst>
            <pc:docMk/>
            <pc:sldMk cId="590282588" sldId="272"/>
            <ac:picMk id="3" creationId="{2911F9EF-C05D-483F-BEAA-856D1948A111}"/>
          </ac:picMkLst>
        </pc:picChg>
        <pc:picChg chg="add mod">
          <ac:chgData name="Tiiu Reimo" userId="496977661265eaac" providerId="LiveId" clId="{1B1908F2-65BC-4FCB-B514-E0C825F2613C}" dt="2020-10-23T16:56:48.596" v="372" actId="1076"/>
          <ac:picMkLst>
            <pc:docMk/>
            <pc:sldMk cId="590282588" sldId="272"/>
            <ac:picMk id="5" creationId="{84B4200A-EA1D-4987-B31B-9B375BB2FAD3}"/>
          </ac:picMkLst>
        </pc:picChg>
      </pc:sldChg>
      <pc:sldChg chg="addSp modSp new mod ord">
        <pc:chgData name="Tiiu Reimo" userId="496977661265eaac" providerId="LiveId" clId="{1B1908F2-65BC-4FCB-B514-E0C825F2613C}" dt="2020-10-25T07:48:57.583" v="528"/>
        <pc:sldMkLst>
          <pc:docMk/>
          <pc:sldMk cId="781555777" sldId="273"/>
        </pc:sldMkLst>
        <pc:picChg chg="add mod">
          <ac:chgData name="Tiiu Reimo" userId="496977661265eaac" providerId="LiveId" clId="{1B1908F2-65BC-4FCB-B514-E0C825F2613C}" dt="2020-10-24T13:29:19.047" v="520" actId="14100"/>
          <ac:picMkLst>
            <pc:docMk/>
            <pc:sldMk cId="781555777" sldId="273"/>
            <ac:picMk id="3" creationId="{6E38EF7D-FDA4-4E4C-A17F-1A9F96B87D2E}"/>
          </ac:picMkLst>
        </pc:picChg>
        <pc:picChg chg="add mod">
          <ac:chgData name="Tiiu Reimo" userId="496977661265eaac" providerId="LiveId" clId="{1B1908F2-65BC-4FCB-B514-E0C825F2613C}" dt="2020-10-24T13:29:08.562" v="517" actId="14100"/>
          <ac:picMkLst>
            <pc:docMk/>
            <pc:sldMk cId="781555777" sldId="273"/>
            <ac:picMk id="5" creationId="{9F8ACAAC-71B4-4E9A-A04E-432A9484A6B3}"/>
          </ac:picMkLst>
        </pc:picChg>
      </pc:sldChg>
      <pc:sldChg chg="addSp delSp modSp new mod">
        <pc:chgData name="Tiiu Reimo" userId="496977661265eaac" providerId="LiveId" clId="{1B1908F2-65BC-4FCB-B514-E0C825F2613C}" dt="2020-10-25T08:00:34.308" v="563" actId="255"/>
        <pc:sldMkLst>
          <pc:docMk/>
          <pc:sldMk cId="100875568" sldId="274"/>
        </pc:sldMkLst>
        <pc:spChg chg="add mod">
          <ac:chgData name="Tiiu Reimo" userId="496977661265eaac" providerId="LiveId" clId="{1B1908F2-65BC-4FCB-B514-E0C825F2613C}" dt="2020-10-25T08:00:34.308" v="563" actId="255"/>
          <ac:spMkLst>
            <pc:docMk/>
            <pc:sldMk cId="100875568" sldId="274"/>
            <ac:spMk id="12" creationId="{559D521C-CB5F-4EC3-B61C-4925E61616F5}"/>
          </ac:spMkLst>
        </pc:spChg>
        <pc:picChg chg="add del mod">
          <ac:chgData name="Tiiu Reimo" userId="496977661265eaac" providerId="LiveId" clId="{1B1908F2-65BC-4FCB-B514-E0C825F2613C}" dt="2020-10-25T07:51:33.578" v="533" actId="478"/>
          <ac:picMkLst>
            <pc:docMk/>
            <pc:sldMk cId="100875568" sldId="274"/>
            <ac:picMk id="3" creationId="{DB61DB50-852C-4483-BF49-C73F06884069}"/>
          </ac:picMkLst>
        </pc:picChg>
        <pc:picChg chg="add del mod">
          <ac:chgData name="Tiiu Reimo" userId="496977661265eaac" providerId="LiveId" clId="{1B1908F2-65BC-4FCB-B514-E0C825F2613C}" dt="2020-10-25T07:52:23.078" v="535" actId="478"/>
          <ac:picMkLst>
            <pc:docMk/>
            <pc:sldMk cId="100875568" sldId="274"/>
            <ac:picMk id="5" creationId="{8F1C7C56-D35D-4712-9864-364D69D6950B}"/>
          </ac:picMkLst>
        </pc:picChg>
        <pc:picChg chg="add del mod">
          <ac:chgData name="Tiiu Reimo" userId="496977661265eaac" providerId="LiveId" clId="{1B1908F2-65BC-4FCB-B514-E0C825F2613C}" dt="2020-10-25T07:52:57.299" v="537" actId="478"/>
          <ac:picMkLst>
            <pc:docMk/>
            <pc:sldMk cId="100875568" sldId="274"/>
            <ac:picMk id="7" creationId="{F7806299-792E-492C-9FE6-0F787DDA27EE}"/>
          </ac:picMkLst>
        </pc:picChg>
        <pc:picChg chg="add del mod">
          <ac:chgData name="Tiiu Reimo" userId="496977661265eaac" providerId="LiveId" clId="{1B1908F2-65BC-4FCB-B514-E0C825F2613C}" dt="2020-10-25T07:56:06.074" v="541" actId="478"/>
          <ac:picMkLst>
            <pc:docMk/>
            <pc:sldMk cId="100875568" sldId="274"/>
            <ac:picMk id="9" creationId="{91BE6D7E-02CA-4B73-A674-9864959D2C74}"/>
          </ac:picMkLst>
        </pc:picChg>
        <pc:picChg chg="add mod">
          <ac:chgData name="Tiiu Reimo" userId="496977661265eaac" providerId="LiveId" clId="{1B1908F2-65BC-4FCB-B514-E0C825F2613C}" dt="2020-10-25T07:59:58.090" v="545" actId="1076"/>
          <ac:picMkLst>
            <pc:docMk/>
            <pc:sldMk cId="100875568" sldId="274"/>
            <ac:picMk id="11" creationId="{DFE711A6-36DC-495F-B632-B53E93902FB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3E50F2D-9582-4581-99DD-323AED459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  <a:endParaRPr lang="en-GB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C4F124FA-4364-458C-8F70-EE5C882FA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  <a:endParaRPr lang="en-GB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D0FC7408-738F-4F7B-B049-00CF304E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389E0C6-0968-4F5C-AADA-8DECF6A5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32C4E562-06BF-44A9-A50F-4E8C53933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9709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4CDD720-C164-4A6A-A6E0-4B18512E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GB"/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FB1A07F7-727E-4EFC-8F17-F7CFF8C8C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GB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7FE05435-6D8A-4663-860C-78D10868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03E2FCEC-9CC8-42D0-98C9-5D7C8623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4BA8A33-CF46-4121-BC01-B2245E80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3142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3CD2AFD4-DBEC-4BE3-BA42-A84263531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  <a:endParaRPr lang="en-GB"/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1BBDA3A4-65DE-4A79-99CD-534DA9806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GB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BF210D02-3469-4EA2-B47A-D0004861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F070BF95-5D0A-48CA-850C-53F24BF7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54E63EDF-EC58-4E4E-BCBB-73011F7B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4586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00406CB-3590-462C-97B1-823123381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GB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92A4D81-BDE9-4E88-BD71-7E1B8AFD0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GB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07116FB-3F7B-4D0B-BC5D-6F7CFAF7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AE2AAE9C-B48E-4D65-9882-F49F74B1E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B404F86-7BEE-4ED9-B83B-9EFBCC9A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0215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EC8C714-AB15-4DDD-A0FF-33AEBD2A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  <a:endParaRPr lang="en-GB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90DDCBD3-9358-4CEA-93D2-25CAF9C80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62D2E846-E1CB-41F3-BFC7-68E568635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DF360E72-834C-4CFF-9ECD-34F322CBE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4D6A549F-75F5-4B05-9BBB-E376259A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0926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EDE17DB-7223-4114-8F6A-BCAB840B7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GB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3103FAE-B0E7-43D6-AE34-640D4C858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GB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D319FBFC-ED49-4B6F-B270-7F58BDA6E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GB"/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AC77CA00-C443-4924-A176-FCAC0E3CA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DC95A100-291F-4967-804A-D028F2446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53395765-A506-4EF2-AED3-17BDF2F5A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49441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AC71DD6-E735-4AEC-88D3-33966EE7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GB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BC720E0C-86BA-4E74-8229-B85FA0836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9367B2A6-58F7-4150-A808-39B1EF7DB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GB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DDB514A6-CEF1-4964-8A32-70121454EB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42BD6414-1CCF-4007-A528-43C57B40B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GB"/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9383607F-B8E3-4463-BCAA-39FEF5CC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EEA8B008-DCB7-455C-80FE-DC71FE58E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F99D775C-116A-4D9D-A59A-B77E3496F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3784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A944CCD-8D55-401E-9AB7-645A5D167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GB"/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A77A56B2-3E84-43D6-BD9C-217924E6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72BF54BA-0025-4F3B-ABED-FF4C622C5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CAAE4C99-5A8C-45E4-BF43-B4C4646E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7416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C764E50E-4327-4216-A2A3-EACF9089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64462502-6838-4BBF-8356-B8DBA7417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35D048E7-FA4B-40D0-99F7-D72A068E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95227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7B43019-2562-4F4D-9545-C14BA1DD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  <a:endParaRPr lang="en-GB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AAE2E5B-EA7F-4541-8C18-7533319AC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CB8636F-F3FF-4487-A6AF-975F34AC0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13727E5C-525F-457C-B942-63BD5F5B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5B2B0DF6-3596-4FDB-B294-7BF2FA4F2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15DD76A3-146A-44F5-952A-E71A76C91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3188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47F00A7-D9CA-4733-A1C4-DE9E3E04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  <a:endParaRPr lang="en-GB"/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A2211FC2-4458-41FB-9C95-5624B0CFF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68806BE8-A6D1-4C48-9FB6-682B9B45D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24F25A19-0C64-433E-9B07-04ECC6A3F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FFC86F62-6C6F-493F-8F92-517FD4B0C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86C87D0A-BBA4-4ED7-8B4B-1052CF27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8640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7247EE8A-1B2E-404F-B17F-E713D281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n-GB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5F66A7E5-8381-476B-9EB4-CFDCA922E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GB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88263405-7F95-41A9-98D8-A85DCE9D6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10/25/2020</a:t>
            </a:fld>
            <a:endParaRPr lang="en-US" dirty="0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0557F13A-2DFD-4997-8DB9-45B69D95E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DEA0BE19-31EC-4AF0-A59E-B71BDD06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4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49B91613-38A4-4A79-8C32-2FC9EF8BD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E43FCF8E-5520-40C2-88E7-603119C15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 fontScale="90000"/>
          </a:bodyPr>
          <a:lstStyle/>
          <a:p>
            <a:r>
              <a:rPr lang="et-EE" sz="4400" b="1" dirty="0"/>
              <a:t>RAHVUSLIK RAAMATUPÄRAND DIGIRUUMIS</a:t>
            </a:r>
            <a:endParaRPr lang="en-GB" sz="4400" b="1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26394FA8-016B-447B-955E-FE43BBBB0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939" y="3990546"/>
            <a:ext cx="4898191" cy="660967"/>
          </a:xfrm>
        </p:spPr>
        <p:txBody>
          <a:bodyPr>
            <a:normAutofit fontScale="70000" lnSpcReduction="20000"/>
          </a:bodyPr>
          <a:lstStyle/>
          <a:p>
            <a:r>
              <a:rPr lang="et-EE" dirty="0">
                <a:solidFill>
                  <a:schemeClr val="tx1"/>
                </a:solidFill>
              </a:rPr>
              <a:t>Tiiu Reimo</a:t>
            </a:r>
          </a:p>
          <a:p>
            <a:r>
              <a:rPr lang="et-EE" dirty="0">
                <a:solidFill>
                  <a:schemeClr val="tx1"/>
                </a:solidFill>
              </a:rPr>
              <a:t>TLÜAR retrospektiivse rahvusbibliograafia keskus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09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CD9AE13C-ECF9-4576-9F64-9EE623308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20" y="99672"/>
            <a:ext cx="9727893" cy="6286487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0B92EF8A-D071-4403-976D-E082F6A27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95" y="252018"/>
            <a:ext cx="4531605" cy="5967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6BFF2A-5EC6-4C17-A514-521E9375B94C}"/>
              </a:ext>
            </a:extLst>
          </p:cNvPr>
          <p:cNvSpPr txBox="1"/>
          <p:nvPr/>
        </p:nvSpPr>
        <p:spPr>
          <a:xfrm>
            <a:off x="2666082" y="6371477"/>
            <a:ext cx="634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Riia LRR, Tartu TÜR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765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AF21AD37-80B8-4608-A4DC-10F45DDAF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16" y="342015"/>
            <a:ext cx="4468588" cy="5861631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19464FAC-2D19-44CC-A3A8-BC8BC91A7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304" y="304341"/>
            <a:ext cx="4497310" cy="589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EBDF0A-E964-4F2F-B934-C6BEE0FDE5FC}"/>
              </a:ext>
            </a:extLst>
          </p:cNvPr>
          <p:cNvSpPr txBox="1"/>
          <p:nvPr/>
        </p:nvSpPr>
        <p:spPr>
          <a:xfrm>
            <a:off x="2610998" y="6323682"/>
            <a:ext cx="53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Tartu AR, Tallinn TLÜAR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716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2911F9EF-C05D-483F-BEAA-856D1948A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40" y="571500"/>
            <a:ext cx="5124450" cy="571500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84B4200A-EA1D-4987-B31B-9B375BB2F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890" y="571500"/>
            <a:ext cx="4810125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AB320B-E5A2-439B-A313-7771C4692EE2}"/>
              </a:ext>
            </a:extLst>
          </p:cNvPr>
          <p:cNvSpPr txBox="1"/>
          <p:nvPr/>
        </p:nvSpPr>
        <p:spPr>
          <a:xfrm>
            <a:off x="2379643" y="6433851"/>
            <a:ext cx="5860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VD17 23:318027T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282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284EFD-3A7D-41EE-88C0-493ED331613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1985" y="187287"/>
            <a:ext cx="4395731" cy="651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C63DA535-3303-47B9-8230-DD99D0FAF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7" y="2423533"/>
            <a:ext cx="5731555" cy="21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5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6E38EF7D-FDA4-4E4C-A17F-1A9F96B87D2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0200" y="220337"/>
            <a:ext cx="3921920" cy="629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9F8ACAAC-71B4-4E9A-A04E-432A9484A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2" y="1586429"/>
            <a:ext cx="6695670" cy="27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55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8D5C60-9DB4-4717-8188-05553821F09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2188" y="517525"/>
            <a:ext cx="3745723" cy="61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6F632A6-2B71-4AED-8D00-DC2BD414B36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7911" y="517525"/>
            <a:ext cx="4032185" cy="61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1877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CE6E6520-08E9-463C-8DF5-7184658D6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66" y="281848"/>
            <a:ext cx="2648712" cy="6096000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6E7160F3-2380-4A27-A402-1098BA86D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16" y="108112"/>
            <a:ext cx="5312664" cy="626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22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A88BBBE8-265E-456F-BD25-8F8B2F558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21" y="147337"/>
            <a:ext cx="7351724" cy="6594986"/>
          </a:xfrm>
          <a:prstGeom prst="rect">
            <a:avLst/>
          </a:prstGeom>
        </p:spPr>
      </p:pic>
      <p:pic>
        <p:nvPicPr>
          <p:cNvPr id="2" name="Pilt 1">
            <a:extLst>
              <a:ext uri="{FF2B5EF4-FFF2-40B4-BE49-F238E27FC236}">
                <a16:creationId xmlns:a16="http://schemas.microsoft.com/office/drawing/2014/main" id="{F8C04B8F-EC3D-4CAB-88AD-3FFAECC08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" y="616945"/>
            <a:ext cx="7433261" cy="54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47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lt 10">
            <a:extLst>
              <a:ext uri="{FF2B5EF4-FFF2-40B4-BE49-F238E27FC236}">
                <a16:creationId xmlns:a16="http://schemas.microsoft.com/office/drawing/2014/main" id="{DFE711A6-36DC-495F-B632-B53E93902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55" y="2104222"/>
            <a:ext cx="4061458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9D521C-CB5F-4EC3-B61C-4925E61616F5}"/>
              </a:ext>
            </a:extLst>
          </p:cNvPr>
          <p:cNvSpPr txBox="1"/>
          <p:nvPr/>
        </p:nvSpPr>
        <p:spPr>
          <a:xfrm>
            <a:off x="5883007" y="4660135"/>
            <a:ext cx="515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dirty="0"/>
              <a:t>Aitäh kuulamast!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0875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D873CC19-9F00-467F-80CB-53346CBC4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48"/>
            <a:ext cx="7421011" cy="4182059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980FB41D-82E7-4E37-B4D4-F1147E9FE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361" y="179859"/>
            <a:ext cx="5774402" cy="3249141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6D574AB2-1CE0-4B9C-91B2-2E007847D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0" y="903839"/>
            <a:ext cx="6086385" cy="3426368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1E8652E6-A011-441F-BBAA-8A7A753DA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36" y="903839"/>
            <a:ext cx="7011657" cy="3943229"/>
          </a:xfrm>
          <a:prstGeom prst="rect">
            <a:avLst/>
          </a:prstGeom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D72F99F7-F069-4728-A48E-3FFDE16A6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4" y="1857787"/>
            <a:ext cx="5589397" cy="3142426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00B1B73F-CF74-4ABF-9CEA-B480F8284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22" y="2279559"/>
            <a:ext cx="6292771" cy="3536635"/>
          </a:xfrm>
          <a:prstGeom prst="rect">
            <a:avLst/>
          </a:prstGeom>
        </p:spPr>
      </p:pic>
      <p:pic>
        <p:nvPicPr>
          <p:cNvPr id="17" name="Pilt 16">
            <a:extLst>
              <a:ext uri="{FF2B5EF4-FFF2-40B4-BE49-F238E27FC236}">
                <a16:creationId xmlns:a16="http://schemas.microsoft.com/office/drawing/2014/main" id="{19C7BFCF-93C6-40DE-85D2-88B166F0DE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85" y="2296451"/>
            <a:ext cx="6657857" cy="3743395"/>
          </a:xfrm>
          <a:prstGeom prst="rect">
            <a:avLst/>
          </a:prstGeom>
        </p:spPr>
      </p:pic>
      <p:pic>
        <p:nvPicPr>
          <p:cNvPr id="19" name="Pilt 18">
            <a:extLst>
              <a:ext uri="{FF2B5EF4-FFF2-40B4-BE49-F238E27FC236}">
                <a16:creationId xmlns:a16="http://schemas.microsoft.com/office/drawing/2014/main" id="{29FB7D0F-1DF4-4130-B532-C0C99A869C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2" y="3385031"/>
            <a:ext cx="5883299" cy="3308420"/>
          </a:xfrm>
          <a:prstGeom prst="rect">
            <a:avLst/>
          </a:prstGeom>
        </p:spPr>
      </p:pic>
      <p:pic>
        <p:nvPicPr>
          <p:cNvPr id="21" name="Pilt 20">
            <a:extLst>
              <a:ext uri="{FF2B5EF4-FFF2-40B4-BE49-F238E27FC236}">
                <a16:creationId xmlns:a16="http://schemas.microsoft.com/office/drawing/2014/main" id="{E102B2CA-61EE-4A09-AE3A-C916EFFB6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10" y="3271877"/>
            <a:ext cx="6109116" cy="3437975"/>
          </a:xfrm>
          <a:prstGeom prst="rect">
            <a:avLst/>
          </a:prstGeom>
        </p:spPr>
      </p:pic>
      <p:pic>
        <p:nvPicPr>
          <p:cNvPr id="23" name="Pilt 22">
            <a:extLst>
              <a:ext uri="{FF2B5EF4-FFF2-40B4-BE49-F238E27FC236}">
                <a16:creationId xmlns:a16="http://schemas.microsoft.com/office/drawing/2014/main" id="{D34B12EA-5723-494F-885E-2AC8F6EF11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68" y="3588847"/>
            <a:ext cx="5645183" cy="31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8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1B6FCF9D-ACDB-4EB9-B2CE-17CB7BB2602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0" y="174310"/>
            <a:ext cx="10915119" cy="6138355"/>
          </a:xfrm>
        </p:spPr>
      </p:pic>
    </p:spTree>
    <p:extLst>
      <p:ext uri="{BB962C8B-B14F-4D97-AF65-F5344CB8AC3E}">
        <p14:creationId xmlns:p14="http://schemas.microsoft.com/office/powerpoint/2010/main" val="2461609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636124-7701-43C1-9A4B-442462D4D8C6}"/>
              </a:ext>
            </a:extLst>
          </p:cNvPr>
          <p:cNvSpPr txBox="1"/>
          <p:nvPr/>
        </p:nvSpPr>
        <p:spPr>
          <a:xfrm>
            <a:off x="418641" y="242372"/>
            <a:ext cx="87281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t-EE" altLang="en-US" sz="1800" dirty="0"/>
              <a:t> Eesti trükise punane raamat I</a:t>
            </a:r>
            <a:r>
              <a:rPr lang="en-GB" altLang="en-US" sz="1800" dirty="0"/>
              <a:t>, 1535–1850</a:t>
            </a:r>
          </a:p>
          <a:p>
            <a:pPr>
              <a:buFontTx/>
              <a:buChar char="•"/>
            </a:pPr>
            <a:r>
              <a:rPr lang="en-GB" altLang="en-US" sz="1800" dirty="0"/>
              <a:t> </a:t>
            </a:r>
            <a:r>
              <a:rPr lang="et-EE" altLang="en-US" sz="1800" dirty="0"/>
              <a:t>Eesti trükise punane raamat </a:t>
            </a:r>
            <a:r>
              <a:rPr lang="en-GB" altLang="en-US" sz="1800" dirty="0"/>
              <a:t>II, 1851–1917. </a:t>
            </a:r>
            <a:r>
              <a:rPr lang="et-EE" altLang="en-US" sz="1800" dirty="0"/>
              <a:t>Rariteedid</a:t>
            </a:r>
            <a:endParaRPr lang="en-GB" altLang="en-US" sz="1800" dirty="0"/>
          </a:p>
          <a:p>
            <a:pPr>
              <a:buFontTx/>
              <a:buChar char="•"/>
            </a:pPr>
            <a:r>
              <a:rPr lang="en-GB" altLang="en-US" sz="1800" dirty="0"/>
              <a:t> </a:t>
            </a:r>
            <a:r>
              <a:rPr lang="et-EE" altLang="en-US" sz="1800" dirty="0"/>
              <a:t>Eesti trükise punane raamat </a:t>
            </a:r>
            <a:r>
              <a:rPr lang="en-GB" altLang="en-US" sz="1800" dirty="0"/>
              <a:t>II, 1851–1917. </a:t>
            </a:r>
            <a:r>
              <a:rPr lang="et-EE" altLang="en-US" sz="1800" dirty="0"/>
              <a:t>Kultuuriloolised valikud</a:t>
            </a:r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FA872516-54DF-4670-8503-D3D0B4DB8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894" y="242372"/>
            <a:ext cx="7164635" cy="6615628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1A4091AD-0570-4CB4-8BFC-4CCE3611F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93" y="-79022"/>
            <a:ext cx="8018202" cy="693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81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8D2A80E1-9297-4416-BF88-6D6ABD16F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74" y="0"/>
            <a:ext cx="617718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03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CD37EE86-B82E-46D7-B367-DF98E5AF2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53" y="228889"/>
            <a:ext cx="12192000" cy="6629111"/>
          </a:xfrm>
          <a:prstGeom prst="rect">
            <a:avLst/>
          </a:prstGeom>
        </p:spPr>
      </p:pic>
      <p:sp>
        <p:nvSpPr>
          <p:cNvPr id="7" name="Nool: paremnool 6">
            <a:extLst>
              <a:ext uri="{FF2B5EF4-FFF2-40B4-BE49-F238E27FC236}">
                <a16:creationId xmlns:a16="http://schemas.microsoft.com/office/drawing/2014/main" id="{D697C790-1FCB-4B25-8A7D-DF1CB080FC00}"/>
              </a:ext>
            </a:extLst>
          </p:cNvPr>
          <p:cNvSpPr/>
          <p:nvPr/>
        </p:nvSpPr>
        <p:spPr>
          <a:xfrm rot="10800000">
            <a:off x="3822852" y="3444909"/>
            <a:ext cx="352539" cy="197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Nool: paremnool 9">
            <a:extLst>
              <a:ext uri="{FF2B5EF4-FFF2-40B4-BE49-F238E27FC236}">
                <a16:creationId xmlns:a16="http://schemas.microsoft.com/office/drawing/2014/main" id="{EC93BA25-D948-4BD1-BD3D-62613D747A08}"/>
              </a:ext>
            </a:extLst>
          </p:cNvPr>
          <p:cNvSpPr/>
          <p:nvPr/>
        </p:nvSpPr>
        <p:spPr>
          <a:xfrm rot="10800000" flipV="1">
            <a:off x="4318611" y="3811836"/>
            <a:ext cx="396606" cy="165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Nool: allanool 10">
            <a:extLst>
              <a:ext uri="{FF2B5EF4-FFF2-40B4-BE49-F238E27FC236}">
                <a16:creationId xmlns:a16="http://schemas.microsoft.com/office/drawing/2014/main" id="{F258A1D8-131E-4F79-A489-F7C8BF295831}"/>
              </a:ext>
            </a:extLst>
          </p:cNvPr>
          <p:cNvSpPr/>
          <p:nvPr/>
        </p:nvSpPr>
        <p:spPr>
          <a:xfrm>
            <a:off x="3150824" y="2544896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Nool: allanool 11">
            <a:extLst>
              <a:ext uri="{FF2B5EF4-FFF2-40B4-BE49-F238E27FC236}">
                <a16:creationId xmlns:a16="http://schemas.microsoft.com/office/drawing/2014/main" id="{0AB39774-98B7-4820-94E9-F0A67DFEE4A8}"/>
              </a:ext>
            </a:extLst>
          </p:cNvPr>
          <p:cNvSpPr/>
          <p:nvPr/>
        </p:nvSpPr>
        <p:spPr>
          <a:xfrm>
            <a:off x="2610998" y="2372975"/>
            <a:ext cx="418641" cy="5795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301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348E3831-23B3-4C4C-BDEA-AC7000FC4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3" y="355249"/>
            <a:ext cx="4010140" cy="5914283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DB5E1282-2C3F-480B-A131-5ADAB48D3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08" y="628623"/>
            <a:ext cx="7053072" cy="54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4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E5A9E434-5064-4DCB-AE57-88E405E4F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330112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B8FD0C98-951C-4FA7-934E-AD7D4ABAE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" y="837282"/>
            <a:ext cx="3977089" cy="587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18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82044901-E855-4791-AEB3-E62E6F2F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8" y="0"/>
            <a:ext cx="9716877" cy="6414255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64254829-34BD-428B-9CC3-1183EF2B8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9" y="56388"/>
            <a:ext cx="9375354" cy="6311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293FF-590B-4744-BE33-3C939EB3D801}"/>
              </a:ext>
            </a:extLst>
          </p:cNvPr>
          <p:cNvSpPr txBox="1"/>
          <p:nvPr/>
        </p:nvSpPr>
        <p:spPr>
          <a:xfrm>
            <a:off x="2875402" y="6470643"/>
            <a:ext cx="573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/>
              <a:t>Riia LRR (B835), Tallinn TLÜAR (V-7222)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355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</TotalTime>
  <Words>63</Words>
  <Application>Microsoft Office PowerPoint</Application>
  <PresentationFormat>Laiekraan</PresentationFormat>
  <Paragraphs>11</Paragraphs>
  <Slides>18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Office'i kujundus</vt:lpstr>
      <vt:lpstr>RAHVUSLIK RAAMATUPÄRAND DIGIRUUMIS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RAHVUSLIK RAAMATUPÄRAND DIGIRUUMIS</dc:title>
  <dc:creator>Tiiu Reimo</dc:creator>
  <cp:lastModifiedBy>Tiiu Reimo</cp:lastModifiedBy>
  <cp:revision>14</cp:revision>
  <dcterms:created xsi:type="dcterms:W3CDTF">2020-10-19T18:02:06Z</dcterms:created>
  <dcterms:modified xsi:type="dcterms:W3CDTF">2020-10-25T08:12:37Z</dcterms:modified>
</cp:coreProperties>
</file>