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343" r:id="rId4"/>
    <p:sldId id="344" r:id="rId5"/>
    <p:sldId id="356" r:id="rId6"/>
    <p:sldId id="261" r:id="rId7"/>
    <p:sldId id="257" r:id="rId8"/>
    <p:sldId id="258" r:id="rId9"/>
    <p:sldId id="265" r:id="rId10"/>
    <p:sldId id="267" r:id="rId11"/>
    <p:sldId id="266" r:id="rId12"/>
    <p:sldId id="273" r:id="rId13"/>
    <p:sldId id="285" r:id="rId14"/>
    <p:sldId id="286" r:id="rId15"/>
    <p:sldId id="287" r:id="rId16"/>
    <p:sldId id="290" r:id="rId17"/>
    <p:sldId id="289" r:id="rId18"/>
    <p:sldId id="269" r:id="rId19"/>
    <p:sldId id="291" r:id="rId20"/>
    <p:sldId id="275" r:id="rId21"/>
    <p:sldId id="276" r:id="rId22"/>
    <p:sldId id="296" r:id="rId23"/>
    <p:sldId id="305" r:id="rId24"/>
    <p:sldId id="271" r:id="rId25"/>
    <p:sldId id="357" r:id="rId26"/>
    <p:sldId id="358" r:id="rId27"/>
    <p:sldId id="306" r:id="rId28"/>
    <p:sldId id="302" r:id="rId29"/>
    <p:sldId id="301" r:id="rId30"/>
    <p:sldId id="303" r:id="rId31"/>
    <p:sldId id="359" r:id="rId32"/>
    <p:sldId id="277" r:id="rId33"/>
    <p:sldId id="279" r:id="rId34"/>
    <p:sldId id="280" r:id="rId35"/>
    <p:sldId id="282" r:id="rId36"/>
    <p:sldId id="283" r:id="rId37"/>
    <p:sldId id="284" r:id="rId38"/>
    <p:sldId id="294" r:id="rId39"/>
    <p:sldId id="298" r:id="rId40"/>
    <p:sldId id="297" r:id="rId41"/>
    <p:sldId id="299" r:id="rId42"/>
    <p:sldId id="300" r:id="rId43"/>
    <p:sldId id="304" r:id="rId44"/>
    <p:sldId id="307" r:id="rId45"/>
    <p:sldId id="308" r:id="rId46"/>
    <p:sldId id="311" r:id="rId47"/>
    <p:sldId id="310" r:id="rId48"/>
    <p:sldId id="309" r:id="rId49"/>
    <p:sldId id="312" r:id="rId50"/>
    <p:sldId id="314" r:id="rId51"/>
    <p:sldId id="323" r:id="rId52"/>
    <p:sldId id="321" r:id="rId53"/>
    <p:sldId id="317" r:id="rId54"/>
    <p:sldId id="316" r:id="rId55"/>
    <p:sldId id="315" r:id="rId56"/>
    <p:sldId id="318" r:id="rId57"/>
    <p:sldId id="319" r:id="rId58"/>
    <p:sldId id="346" r:id="rId59"/>
    <p:sldId id="349" r:id="rId60"/>
    <p:sldId id="322" r:id="rId61"/>
    <p:sldId id="324" r:id="rId62"/>
    <p:sldId id="325" r:id="rId63"/>
    <p:sldId id="326" r:id="rId64"/>
    <p:sldId id="327" r:id="rId65"/>
    <p:sldId id="328" r:id="rId66"/>
    <p:sldId id="352" r:id="rId67"/>
    <p:sldId id="351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9" r:id="rId76"/>
    <p:sldId id="353" r:id="rId77"/>
    <p:sldId id="336" r:id="rId78"/>
    <p:sldId id="337" r:id="rId79"/>
    <p:sldId id="341" r:id="rId80"/>
    <p:sldId id="340" r:id="rId81"/>
    <p:sldId id="260" r:id="rId82"/>
    <p:sldId id="355" r:id="rId83"/>
    <p:sldId id="338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85" autoAdjust="0"/>
    <p:restoredTop sz="94660"/>
  </p:normalViewPr>
  <p:slideViewPr>
    <p:cSldViewPr snapToGrid="0">
      <p:cViewPr varScale="1">
        <p:scale>
          <a:sx n="93" d="100"/>
          <a:sy n="93" d="100"/>
        </p:scale>
        <p:origin x="44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78462C6-D71C-4DE3-9A89-7D5AD4E3B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256DEB8B-CF33-4588-98E7-E71DF6BD7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B153D24-D975-45CC-8EB4-4F807A1C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A7DB9A4-4A9F-4F57-B886-46B85C2A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B846E4D-1F21-4D5B-904B-4216B4CD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EF679B3-FACE-4EF0-A976-0230CE5F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18E97304-EB71-4269-B7E9-A8AA731C2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68604F6-D174-44A5-96F7-D7381700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91B5EF3-14F4-4258-8923-845E09B87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CD2F61BD-5037-4FEC-8E85-0AEF4276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9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622FC219-25FA-4F6D-933B-A7AB64E3B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86573081-C268-434D-9FB9-99E3FC3EB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0092401-6FA2-4BFA-9AE8-AB7C81A4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4A4A37C-16C6-4970-9E0D-27692E35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E697191-884E-4AAB-9DE3-3C6F9D4B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7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F3AD7F4-D3D5-4D6C-8D5A-E14E6E54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5EF2846-D0E8-4882-9FB3-2C0286E19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16F0EEBF-C762-48D9-B50A-0701CEA3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BF463DE-0504-4BA5-BDC0-BF8100D4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09687F1-13CC-4C90-9B09-2EEC09EE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5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F0A66CD-61BC-4E94-BDC8-D4F3915D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472CA9B-6916-4C33-B2A8-3B89C8B7D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75BB44B-A297-43CC-82EA-381B5A53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02F6827-A0F5-4308-BDFF-C162050B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4DEF21A-D1A1-4A11-9D72-D6E8A2C7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9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A85EE6D-4305-4704-A0B1-1D10DECF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CD807CC-16F6-4DAC-B06D-DD672A4F6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6B110E33-6E13-48EB-9D05-39E9CC9E8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D020DFBB-C3FD-4755-9A86-BE445C71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9BC70462-844B-4A59-8FA0-27CB18BC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E5FF1202-F213-4E1B-AF69-6976074E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4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045FB6D-BA65-4C33-8AF5-A55CA7A5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4110912F-0546-4EB2-9D85-432251055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EFC3170-C5F2-4BE1-825F-3B61C5B1A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819F46B5-D566-4E10-AF38-EEAB4F72F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973AD660-08D9-499A-80F3-33E92D897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03049489-718D-4A97-84F8-438BF596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EFAC3A52-DFB1-4B33-8BE0-A054A9D2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FAFFF6A8-0E6F-4DE9-BA7D-619F7577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1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D88DA36-8601-4CB5-90B5-C0002F8F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46E3A1CD-FE9A-4746-B979-2C1BFFD31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DEDABDD1-EDCD-451A-BAF8-3566B265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0CC72E4F-4B4A-4261-9F39-8EC71E92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5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E768B69F-0BE6-4E10-8074-3C30DA43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3143D344-B1F6-4FBF-A65A-855F38EA6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EC6ABC7-EE82-4DA5-8F04-3FCDD781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9137E08-7EE3-40AC-971A-946BE4E9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6439867-DA4E-4E63-A095-4FA1E8024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16EFAA6-66FE-4C47-8850-923137830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8B43E4CE-A24E-4C74-A14A-D351C7F9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566E92AB-38B1-4B97-9EB2-74F74FE7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B33E337-126A-466D-A308-4BC1BFAB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9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96F0D8E-9F68-441C-B487-5C70C5C10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1FE7248C-1345-46AA-80F2-306FBABA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51A6C557-FDDB-4CBF-B408-94C3C211B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3E94F199-4604-45D2-ABA0-148F0D91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A3F8F189-8AE6-4EBE-A4BE-2CDD5F5F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AF30F6D6-9EE7-4B65-9EEA-0624439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8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ECFC5450-537C-472A-B699-8F51BC00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A3155C29-0741-4A14-9B58-403D32FF6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4A4EE8DA-2735-49CA-9F6D-575B5C659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F7FC-E2A5-49E8-BC16-8AFF4D00FD00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FE90AD8B-ADBF-4527-BFB6-A3728E06D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AA31F25-AEFF-48A2-9CE6-4BAA42DE8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54640-810F-4FC7-BEBF-0CBF9A39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0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tera.ee/browse" TargetMode="External"/><Relationship Id="rId3" Type="http://schemas.openxmlformats.org/officeDocument/2006/relationships/hyperlink" Target="http://kivike.kirmus.ee/index.php?dok_id=1&amp;module=2&amp;op=" TargetMode="External"/><Relationship Id="rId7" Type="http://schemas.openxmlformats.org/officeDocument/2006/relationships/hyperlink" Target="https://dspace.ut.ee/" TargetMode="External"/><Relationship Id="rId2" Type="http://schemas.openxmlformats.org/officeDocument/2006/relationships/hyperlink" Target="https://www.e-varamu.e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ster.ee/search~S1*est" TargetMode="External"/><Relationship Id="rId5" Type="http://schemas.openxmlformats.org/officeDocument/2006/relationships/hyperlink" Target="https://www.digar.ee/arhiiv/et" TargetMode="External"/><Relationship Id="rId4" Type="http://schemas.openxmlformats.org/officeDocument/2006/relationships/hyperlink" Target="https://www.muis.ee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02E33CA-55FB-4B91-B92E-CB4FED5AC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9679"/>
            <a:ext cx="9144000" cy="2387600"/>
          </a:xfrm>
        </p:spPr>
        <p:txBody>
          <a:bodyPr/>
          <a:lstStyle/>
          <a:p>
            <a:r>
              <a:rPr lang="en-US" dirty="0" err="1"/>
              <a:t>Digitaalne</a:t>
            </a:r>
            <a:r>
              <a:rPr lang="en-US" dirty="0"/>
              <a:t> Oskar </a:t>
            </a:r>
            <a:r>
              <a:rPr lang="en-US" dirty="0" err="1"/>
              <a:t>Kallas</a:t>
            </a:r>
            <a:r>
              <a:rPr lang="en-US" dirty="0"/>
              <a:t>?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098CD814-12E0-4EA4-94FE-01D755C12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0066"/>
            <a:ext cx="9144000" cy="3065292"/>
          </a:xfrm>
        </p:spPr>
        <p:txBody>
          <a:bodyPr>
            <a:normAutofit/>
          </a:bodyPr>
          <a:lstStyle/>
          <a:p>
            <a:r>
              <a:rPr lang="en-US" dirty="0"/>
              <a:t>Erik Mikk</a:t>
            </a:r>
          </a:p>
          <a:p>
            <a:r>
              <a:rPr lang="en-US" dirty="0"/>
              <a:t>Tartu </a:t>
            </a:r>
            <a:r>
              <a:rPr lang="en-US" dirty="0" err="1"/>
              <a:t>ülikool</a:t>
            </a:r>
            <a:endParaRPr lang="en-US" dirty="0"/>
          </a:p>
          <a:p>
            <a:r>
              <a:rPr lang="en-US" dirty="0" err="1"/>
              <a:t>Sotsiaalteaduste</a:t>
            </a:r>
            <a:r>
              <a:rPr lang="en-US" dirty="0"/>
              <a:t> </a:t>
            </a:r>
            <a:r>
              <a:rPr lang="en-US" dirty="0" err="1"/>
              <a:t>valdkond</a:t>
            </a:r>
            <a:endParaRPr lang="en-US" dirty="0"/>
          </a:p>
          <a:p>
            <a:r>
              <a:rPr lang="en-US" dirty="0" err="1"/>
              <a:t>Ühiskonnateaduste</a:t>
            </a:r>
            <a:r>
              <a:rPr lang="en-US" dirty="0"/>
              <a:t> </a:t>
            </a:r>
            <a:r>
              <a:rPr lang="en-US" dirty="0" err="1"/>
              <a:t>instituut</a:t>
            </a:r>
            <a:endParaRPr lang="en-US" dirty="0"/>
          </a:p>
          <a:p>
            <a:r>
              <a:rPr lang="en-US" dirty="0" err="1"/>
              <a:t>Infokorralduse</a:t>
            </a:r>
            <a:r>
              <a:rPr lang="en-US" dirty="0"/>
              <a:t> </a:t>
            </a:r>
            <a:r>
              <a:rPr lang="en-US" dirty="0" err="1"/>
              <a:t>õppekava</a:t>
            </a:r>
            <a:endParaRPr lang="en-US" dirty="0"/>
          </a:p>
          <a:p>
            <a:r>
              <a:rPr lang="en-US" dirty="0" err="1"/>
              <a:t>Raamatukogunduse</a:t>
            </a:r>
            <a:r>
              <a:rPr lang="en-US" dirty="0"/>
              <a:t> </a:t>
            </a:r>
            <a:r>
              <a:rPr lang="en-US" dirty="0" err="1"/>
              <a:t>eriala</a:t>
            </a:r>
            <a:r>
              <a:rPr lang="en-US" dirty="0"/>
              <a:t> 3. </a:t>
            </a:r>
            <a:r>
              <a:rPr lang="en-US" dirty="0" err="1"/>
              <a:t>kursuse</a:t>
            </a:r>
            <a:r>
              <a:rPr lang="en-US" dirty="0"/>
              <a:t> </a:t>
            </a:r>
            <a:r>
              <a:rPr lang="en-US" dirty="0" err="1"/>
              <a:t>tudeng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26E3B33-615E-42CD-9B45-7D30AF16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07D4B36-5398-46F2-B153-A8555E2B4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C778B03-FD7E-492A-990E-86BA7E08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9354C47-68C9-471E-9143-A6465448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0984468-7A16-4E0C-BEE1-3E79A0E90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1170C06-2B7C-41FE-9167-45071E33C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971"/>
            <a:ext cx="12192000" cy="59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F2505E4-CF94-44CA-8BE4-869304C9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289F187-7D63-4273-AF3B-20A4195A4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48F9C6B3-CD49-4779-83FA-78443034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4" y="478404"/>
            <a:ext cx="4810125" cy="5572125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59F2A6C6-170C-4FD8-A191-E609F83D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205" y="478404"/>
            <a:ext cx="60769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1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AE57452-2189-4E07-AA73-24F0478D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EC9A7A2-34E8-4D54-BE72-5C4A4D504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E1208878-7610-41CF-B394-B7C9A12DB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31" y="984673"/>
            <a:ext cx="8977138" cy="48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3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97AFDA9-186F-425C-965C-0CF23E78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CDB24C9-E4C1-4D5A-8CD9-0B8802986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8D48BF3-1DDE-4E40-817A-180F55F44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5" y="0"/>
            <a:ext cx="7914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62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5DED812-F412-447B-B9BE-832BC00E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A0559CD-E510-40C9-BA1C-C4ED4B88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FDCF191-CC1C-4F91-8081-B7B1FBB05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143"/>
            <a:ext cx="12192000" cy="586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10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B0240D0-CB40-4AB3-A29F-D7AD099D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979121A-575A-4AE6-AF57-6721EDC0E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3526C14-BCCD-4659-92E8-48AB7901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820"/>
            <a:ext cx="12192000" cy="541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28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>
            <a:extLst>
              <a:ext uri="{FF2B5EF4-FFF2-40B4-BE49-F238E27FC236}">
                <a16:creationId xmlns:a16="http://schemas.microsoft.com/office/drawing/2014/main" id="{12D3D934-C983-4222-A4C0-A2E3C370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79" y="397742"/>
            <a:ext cx="3616165" cy="5779221"/>
          </a:xfrm>
          <a:prstGeom prst="rect">
            <a:avLst/>
          </a:pr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DD64588A-F70F-4898-BB47-B937F7FD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014F06C-E889-4438-8CAD-782F5B433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72920" y="6657832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49F97DC-C136-4602-AA31-1E42F1D83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448" y="397742"/>
            <a:ext cx="3699831" cy="5723116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B4BB8A9C-B059-4518-A5EC-716E4BC9B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83" y="397742"/>
            <a:ext cx="3616165" cy="572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7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DCC3DDE-545B-4F1D-9998-FF1E04A4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F6E4A4F-FC96-46E1-A9E4-26ED8EDBE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DD00036-48DA-4FB0-A1AA-30B58038E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80" y="866140"/>
            <a:ext cx="96774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93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1DA5FB9-608D-406D-A5DE-E7C4A8564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F3F6F9C-CEE7-4B8F-8821-01D9207A5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2109FEA-ADA2-4D1E-9067-942FE458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4" y="2720278"/>
            <a:ext cx="11091871" cy="1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54A1F75-BA4B-4692-BB09-DCE03475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Oskar </a:t>
            </a:r>
            <a:r>
              <a:rPr lang="en-US" dirty="0" err="1"/>
              <a:t>Kallas</a:t>
            </a:r>
            <a:r>
              <a:rPr lang="en-US" dirty="0"/>
              <a:t>-Oskar Philipp </a:t>
            </a:r>
            <a:r>
              <a:rPr lang="en-US" dirty="0" err="1"/>
              <a:t>Kallas</a:t>
            </a:r>
            <a:r>
              <a:rPr lang="en-US" dirty="0"/>
              <a:t>-Oscar </a:t>
            </a:r>
            <a:r>
              <a:rPr lang="en-US" dirty="0" err="1"/>
              <a:t>Kallas</a:t>
            </a:r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F09D4C1-092C-4C26-9F6D-F21CFBDBD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25.10.1868 - 26.01.1946</a:t>
            </a:r>
          </a:p>
          <a:p>
            <a:r>
              <a:rPr lang="en-US" dirty="0" err="1"/>
              <a:t>Filoloogiaüliõpilane</a:t>
            </a:r>
            <a:r>
              <a:rPr lang="en-US" dirty="0"/>
              <a:t>, folklorist, </a:t>
            </a:r>
            <a:r>
              <a:rPr lang="en-US" dirty="0" err="1"/>
              <a:t>kooliõpetaja</a:t>
            </a:r>
            <a:r>
              <a:rPr lang="en-US" dirty="0"/>
              <a:t>, </a:t>
            </a:r>
            <a:r>
              <a:rPr lang="en-US" dirty="0" err="1"/>
              <a:t>riigiteadlane</a:t>
            </a:r>
            <a:r>
              <a:rPr lang="en-US" dirty="0"/>
              <a:t>, </a:t>
            </a:r>
            <a:r>
              <a:rPr lang="en-US" dirty="0" err="1"/>
              <a:t>diplomaat</a:t>
            </a:r>
            <a:endParaRPr lang="en-US" dirty="0"/>
          </a:p>
          <a:p>
            <a:r>
              <a:rPr lang="en-US" dirty="0" err="1"/>
              <a:t>Kaarma</a:t>
            </a:r>
            <a:r>
              <a:rPr lang="en-US" dirty="0"/>
              <a:t> </a:t>
            </a:r>
            <a:r>
              <a:rPr lang="en-US" dirty="0" err="1"/>
              <a:t>kihelkonnakool</a:t>
            </a:r>
            <a:r>
              <a:rPr lang="en-US" dirty="0"/>
              <a:t>, </a:t>
            </a:r>
            <a:r>
              <a:rPr lang="en-US" dirty="0" err="1"/>
              <a:t>Kuressaare</a:t>
            </a:r>
            <a:r>
              <a:rPr lang="en-US" dirty="0"/>
              <a:t> </a:t>
            </a:r>
            <a:r>
              <a:rPr lang="en-US" dirty="0" err="1"/>
              <a:t>poeglaste</a:t>
            </a:r>
            <a:r>
              <a:rPr lang="en-US" dirty="0"/>
              <a:t> </a:t>
            </a:r>
            <a:r>
              <a:rPr lang="en-US" dirty="0" err="1"/>
              <a:t>gümnaasium</a:t>
            </a:r>
            <a:r>
              <a:rPr lang="en-US" dirty="0"/>
              <a:t>, Tartu </a:t>
            </a:r>
            <a:r>
              <a:rPr lang="en-US" dirty="0" err="1"/>
              <a:t>ülikool</a:t>
            </a:r>
            <a:endParaRPr lang="en-US" dirty="0"/>
          </a:p>
          <a:p>
            <a:r>
              <a:rPr lang="en-US" dirty="0" err="1"/>
              <a:t>Täiendanud</a:t>
            </a:r>
            <a:r>
              <a:rPr lang="en-US" dirty="0"/>
              <a:t> end </a:t>
            </a:r>
            <a:r>
              <a:rPr lang="en-US" dirty="0" err="1"/>
              <a:t>rahvaluule</a:t>
            </a:r>
            <a:r>
              <a:rPr lang="en-US" dirty="0"/>
              <a:t> </a:t>
            </a:r>
            <a:r>
              <a:rPr lang="en-US" dirty="0" err="1"/>
              <a:t>alal</a:t>
            </a:r>
            <a:r>
              <a:rPr lang="en-US" dirty="0"/>
              <a:t> </a:t>
            </a:r>
            <a:r>
              <a:rPr lang="en-US" dirty="0" err="1"/>
              <a:t>Helsingi</a:t>
            </a:r>
            <a:r>
              <a:rPr lang="en-US" dirty="0"/>
              <a:t> </a:t>
            </a:r>
            <a:r>
              <a:rPr lang="en-US" dirty="0" err="1"/>
              <a:t>ülikoolis</a:t>
            </a:r>
            <a:endParaRPr lang="en-US" dirty="0"/>
          </a:p>
          <a:p>
            <a:r>
              <a:rPr lang="en-US" dirty="0" err="1"/>
              <a:t>Esimesi</a:t>
            </a:r>
            <a:r>
              <a:rPr lang="en-US" dirty="0"/>
              <a:t> </a:t>
            </a:r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soost</a:t>
            </a:r>
            <a:r>
              <a:rPr lang="en-US" dirty="0"/>
              <a:t> </a:t>
            </a:r>
            <a:r>
              <a:rPr lang="en-US" dirty="0" err="1"/>
              <a:t>teadusdoktoreid</a:t>
            </a:r>
            <a:endParaRPr lang="en-US" dirty="0"/>
          </a:p>
          <a:p>
            <a:r>
              <a:rPr lang="en-US" dirty="0"/>
              <a:t>TÜ </a:t>
            </a:r>
            <a:r>
              <a:rPr lang="en-US" dirty="0" err="1"/>
              <a:t>audoktor</a:t>
            </a:r>
            <a:endParaRPr lang="en-US" dirty="0"/>
          </a:p>
          <a:p>
            <a:r>
              <a:rPr lang="en-US" dirty="0" err="1"/>
              <a:t>Töötanud</a:t>
            </a:r>
            <a:r>
              <a:rPr lang="en-US" dirty="0"/>
              <a:t> </a:t>
            </a:r>
            <a:r>
              <a:rPr lang="en-US" dirty="0" err="1"/>
              <a:t>Narvas</a:t>
            </a:r>
            <a:r>
              <a:rPr lang="en-US" dirty="0"/>
              <a:t>, </a:t>
            </a:r>
            <a:r>
              <a:rPr lang="en-US" dirty="0" err="1"/>
              <a:t>Peterburis</a:t>
            </a:r>
            <a:r>
              <a:rPr lang="en-US" dirty="0"/>
              <a:t> ja ka </a:t>
            </a:r>
            <a:r>
              <a:rPr lang="en-US" dirty="0" err="1"/>
              <a:t>sealses</a:t>
            </a:r>
            <a:r>
              <a:rPr lang="en-US" dirty="0"/>
              <a:t> </a:t>
            </a:r>
            <a:r>
              <a:rPr lang="en-US" dirty="0" err="1"/>
              <a:t>ülikoolis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Tartu </a:t>
            </a:r>
            <a:r>
              <a:rPr lang="en-US" dirty="0" err="1"/>
              <a:t>gümnaasiumis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406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5629031-159D-4105-B953-026E47990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C7A55E5-A01D-47C3-AA0B-F04B8402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312C96F-FC9B-4DB4-BF47-879147E4B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61" y="367399"/>
            <a:ext cx="8512278" cy="61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79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1209492-E71A-48C1-A90C-CF191483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9FAD412-E7A7-4319-89B7-0835BDC69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EF41F7A-474F-4CD1-BEC9-84605B12F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49" y="1975359"/>
            <a:ext cx="2545301" cy="29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4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628B83D-AEE7-4CB3-99CA-FEA47A38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75E3522-281F-4C95-A557-5E560241E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C5A08A33-56A2-4B5C-8667-B0A0C002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45" y="344537"/>
            <a:ext cx="10737510" cy="61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70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08E79A1-2FB2-4C8F-B09F-86A8CC04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3C849FE-6DBA-4799-AC28-FEF46B059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9BB7578D-1CC9-4E3F-A887-1AD5DCE5C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392"/>
            <a:ext cx="12192000" cy="380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17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9A7C6C0-AC4A-45EB-BB5F-316D9D3C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E949D77-0A37-4B35-9828-BCA600A37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1A98FF4-2F11-4996-8524-126D86782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050"/>
            <a:ext cx="12192000" cy="340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CBD3AE4-386B-4750-963E-4FE76BCC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9187303-FB1E-44AE-B1BA-CBD89651D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656C5D6E-02CB-4F65-87BB-DCFD0D0C2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02" y="905301"/>
            <a:ext cx="10108117" cy="50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67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EDB12F5-452F-4297-AC89-1ABAD7DD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FAE9112-6CF5-49E0-9828-811DF6799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15D8F152-2D62-492E-8AD0-74B67293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42" y="925902"/>
            <a:ext cx="11476715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76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E47C672-B308-4631-9191-C3C634E0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589B159-8B82-40B1-9168-F515D610E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4AC975A-B76A-4303-89CB-DC2E59F14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780" y="159736"/>
            <a:ext cx="7022439" cy="65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39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7DA80E-8DFD-4A6E-947E-088E4DC7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103C26C-B137-4DC4-B1D1-FEA9D3F7D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656C90F0-DAE3-46D8-A7DE-0EB85635E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89" y="0"/>
            <a:ext cx="11655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28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2171B15-32CB-4B7C-83E2-A079AB14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6D844D7-BBD9-4787-AD06-72EF68260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5E8FBA2-9319-4688-8304-7F27F721E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437"/>
            <a:ext cx="12192000" cy="57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8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AF4CD31-0E06-4FAB-993F-5AC7F7B1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411D51D-AA77-44E2-90E5-771C2C618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Postimehe</a:t>
            </a:r>
            <a:r>
              <a:rPr lang="en-US" dirty="0"/>
              <a:t> </a:t>
            </a:r>
            <a:r>
              <a:rPr lang="en-US" dirty="0" err="1"/>
              <a:t>toimetuse</a:t>
            </a:r>
            <a:r>
              <a:rPr lang="en-US" dirty="0"/>
              <a:t> </a:t>
            </a:r>
            <a:r>
              <a:rPr lang="en-US" dirty="0" err="1"/>
              <a:t>liige</a:t>
            </a:r>
            <a:endParaRPr lang="en-US" dirty="0"/>
          </a:p>
          <a:p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diplomaatiline</a:t>
            </a:r>
            <a:r>
              <a:rPr lang="en-US" dirty="0"/>
              <a:t> </a:t>
            </a:r>
            <a:r>
              <a:rPr lang="en-US" dirty="0" err="1"/>
              <a:t>esindaja</a:t>
            </a:r>
            <a:r>
              <a:rPr lang="en-US" dirty="0"/>
              <a:t> ja </a:t>
            </a:r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saadik</a:t>
            </a:r>
            <a:r>
              <a:rPr lang="en-US" dirty="0"/>
              <a:t> </a:t>
            </a:r>
            <a:r>
              <a:rPr lang="en-US" dirty="0" err="1"/>
              <a:t>Helsingis</a:t>
            </a:r>
            <a:endParaRPr lang="en-US" dirty="0"/>
          </a:p>
          <a:p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saadik</a:t>
            </a:r>
            <a:r>
              <a:rPr lang="en-US" dirty="0"/>
              <a:t> </a:t>
            </a:r>
            <a:r>
              <a:rPr lang="en-US" dirty="0" err="1"/>
              <a:t>Suurbritannias</a:t>
            </a:r>
            <a:r>
              <a:rPr lang="en-US" dirty="0"/>
              <a:t> ja </a:t>
            </a:r>
            <a:r>
              <a:rPr lang="en-US" dirty="0" err="1"/>
              <a:t>Hollandis</a:t>
            </a:r>
            <a:endParaRPr lang="en-US" dirty="0"/>
          </a:p>
          <a:p>
            <a:r>
              <a:rPr lang="en-US" dirty="0" err="1"/>
              <a:t>Osales</a:t>
            </a:r>
            <a:r>
              <a:rPr lang="en-US" dirty="0"/>
              <a:t> </a:t>
            </a:r>
            <a:r>
              <a:rPr lang="en-US" dirty="0" err="1"/>
              <a:t>Miina</a:t>
            </a:r>
            <a:r>
              <a:rPr lang="en-US" dirty="0"/>
              <a:t> </a:t>
            </a:r>
            <a:r>
              <a:rPr lang="en-US" dirty="0" err="1"/>
              <a:t>Härma</a:t>
            </a:r>
            <a:r>
              <a:rPr lang="en-US" dirty="0"/>
              <a:t> </a:t>
            </a:r>
            <a:r>
              <a:rPr lang="en-US" dirty="0" err="1"/>
              <a:t>gümnaasiumi</a:t>
            </a:r>
            <a:r>
              <a:rPr lang="en-US" dirty="0"/>
              <a:t> ja </a:t>
            </a:r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Olümpiakomitee</a:t>
            </a:r>
            <a:r>
              <a:rPr lang="en-US" dirty="0"/>
              <a:t> </a:t>
            </a:r>
            <a:r>
              <a:rPr lang="en-US" dirty="0" err="1"/>
              <a:t>asutamises</a:t>
            </a:r>
            <a:endParaRPr lang="en-US" dirty="0"/>
          </a:p>
          <a:p>
            <a:r>
              <a:rPr lang="en-US" dirty="0"/>
              <a:t>Vedas </a:t>
            </a:r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Rahva</a:t>
            </a:r>
            <a:r>
              <a:rPr lang="en-US" dirty="0"/>
              <a:t> </a:t>
            </a:r>
            <a:r>
              <a:rPr lang="en-US" dirty="0" err="1"/>
              <a:t>Muuseumi</a:t>
            </a:r>
            <a:r>
              <a:rPr lang="en-US" dirty="0"/>
              <a:t> </a:t>
            </a:r>
            <a:r>
              <a:rPr lang="en-US" dirty="0" err="1"/>
              <a:t>asutamist</a:t>
            </a:r>
            <a:endParaRPr lang="en-US" dirty="0"/>
          </a:p>
          <a:p>
            <a:r>
              <a:rPr lang="en-US" dirty="0" err="1"/>
              <a:t>Kogus</a:t>
            </a:r>
            <a:r>
              <a:rPr lang="en-US" dirty="0"/>
              <a:t> </a:t>
            </a:r>
            <a:r>
              <a:rPr lang="en-US" dirty="0" err="1"/>
              <a:t>rahvaluulet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tegi</a:t>
            </a:r>
            <a:r>
              <a:rPr lang="en-US" dirty="0"/>
              <a:t> </a:t>
            </a:r>
            <a:r>
              <a:rPr lang="en-US" dirty="0" err="1"/>
              <a:t>uurimisretki</a:t>
            </a:r>
            <a:r>
              <a:rPr lang="en-US" dirty="0"/>
              <a:t> </a:t>
            </a:r>
            <a:r>
              <a:rPr lang="en-US" dirty="0" err="1"/>
              <a:t>lutsi</a:t>
            </a:r>
            <a:r>
              <a:rPr lang="en-US" dirty="0"/>
              <a:t> </a:t>
            </a:r>
            <a:r>
              <a:rPr lang="en-US" dirty="0" err="1"/>
              <a:t>maarahva</a:t>
            </a:r>
            <a:r>
              <a:rPr lang="en-US" dirty="0"/>
              <a:t>, </a:t>
            </a:r>
            <a:r>
              <a:rPr lang="en-US" dirty="0" err="1"/>
              <a:t>setude</a:t>
            </a:r>
            <a:r>
              <a:rPr lang="en-US" dirty="0"/>
              <a:t> ja </a:t>
            </a:r>
            <a:r>
              <a:rPr lang="en-US" dirty="0" err="1"/>
              <a:t>Kraasna</a:t>
            </a:r>
            <a:r>
              <a:rPr lang="en-US" dirty="0"/>
              <a:t> </a:t>
            </a:r>
            <a:r>
              <a:rPr lang="en-US" dirty="0" err="1"/>
              <a:t>eestlaste</a:t>
            </a:r>
            <a:r>
              <a:rPr lang="en-US" dirty="0"/>
              <a:t> </a:t>
            </a:r>
            <a:r>
              <a:rPr lang="en-US" dirty="0" err="1"/>
              <a:t>juurde</a:t>
            </a:r>
            <a:endParaRPr lang="en-US" dirty="0"/>
          </a:p>
          <a:p>
            <a:r>
              <a:rPr lang="en-US" dirty="0"/>
              <a:t>1944. </a:t>
            </a:r>
            <a:r>
              <a:rPr lang="en-US" dirty="0" err="1"/>
              <a:t>aastal</a:t>
            </a:r>
            <a:r>
              <a:rPr lang="en-US" dirty="0"/>
              <a:t> </a:t>
            </a:r>
            <a:r>
              <a:rPr lang="en-US" dirty="0" err="1"/>
              <a:t>emigreerus</a:t>
            </a:r>
            <a:r>
              <a:rPr lang="en-US" dirty="0"/>
              <a:t> </a:t>
            </a:r>
            <a:r>
              <a:rPr lang="en-US" dirty="0" err="1"/>
              <a:t>Rootsi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75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80E37A0-EC58-4225-B3F0-0394187B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DFA10B6-8D91-4A36-9001-28053271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1272D06-CAFF-42AB-9E1D-B2B742095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10"/>
            <a:ext cx="12192000" cy="58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18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1F59491-C36A-4DA8-B74D-4327A84D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667DCF4-7FA6-457C-B462-32EB18659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BDC0D34-1B9B-40DA-9DBF-5A77670F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40"/>
            <a:ext cx="12192000" cy="56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79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78C1AAC-B1E9-439B-AC63-6C4040CAB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6B98A2D-8DFF-43F4-B621-8D54837E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97F7018D-BEC1-4FFA-A317-74BC30791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605"/>
            <a:ext cx="12192000" cy="30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64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18DD65C-0736-4323-9771-C6E1386D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1A561B2-C4BC-4F23-8354-EA08604D5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8E412D0-D051-44D7-9C3D-018CF382A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017"/>
            <a:ext cx="12192000" cy="30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91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1914C82-923B-4A50-9929-5944AD94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1CC4E9E-5F6D-4E31-A164-EB87568C7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955036A-75A6-4C09-A67B-433858AD6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8" y="597363"/>
            <a:ext cx="3859864" cy="5723116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50645571-3966-4458-9AE1-FCF92601B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958" y="-30452"/>
            <a:ext cx="4541914" cy="6820491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C765B164-C53F-4873-8531-04F92A60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411" y="1467007"/>
            <a:ext cx="2690093" cy="38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54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77183F-AD99-4C5D-8E3A-AAE89092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2308001-10B1-44F6-971B-0F12D5863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6D0B3BB-2792-4F8E-9B7D-76318F84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47" y="904656"/>
            <a:ext cx="10219306" cy="50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92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8E74A69-1FBE-4418-9480-A43282D2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FD6900F-DA87-4374-A6F4-0C6196D6B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BC67AAD-4C6B-4DD9-AFF1-AC9B3EC8B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3000"/>
            <a:ext cx="12192000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5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DF6FF83-807A-48C6-9394-B6D3C1BD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384A3BF-D5C2-46C0-A800-99B6D0E5E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968BED3F-468D-4FF7-9922-B9BAAE0E3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795"/>
            <a:ext cx="12192000" cy="60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48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0BAC4C1-0721-4C85-B2AF-5F3930F4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E3FDD28-1041-4A21-9FC9-375AA2DA6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DCD64098-CC74-46FD-98D5-C58129729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6" y="1375220"/>
            <a:ext cx="5677392" cy="392845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597C4F3E-9DD2-4423-97D0-983604449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418" y="1100900"/>
            <a:ext cx="5696444" cy="43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70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90D0BD-631E-4181-B4F2-E350D278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7AD17E3-493D-467B-BDC0-23706CE71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E041999C-71A4-409D-8713-5EEB48BB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920" y="1224473"/>
            <a:ext cx="5746758" cy="4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2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1BA3090-31F0-4EDA-8FAC-BEA87EAB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25DC008-4D90-42CD-986F-6088238F2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Mihkel</a:t>
            </a:r>
            <a:r>
              <a:rPr lang="en-US" dirty="0"/>
              <a:t> </a:t>
            </a:r>
            <a:r>
              <a:rPr lang="en-US" dirty="0" err="1"/>
              <a:t>Kallase</a:t>
            </a:r>
            <a:r>
              <a:rPr lang="en-US" dirty="0"/>
              <a:t> </a:t>
            </a:r>
            <a:r>
              <a:rPr lang="en-US" dirty="0" err="1"/>
              <a:t>poeg</a:t>
            </a:r>
            <a:endParaRPr lang="en-US" dirty="0"/>
          </a:p>
          <a:p>
            <a:r>
              <a:rPr lang="en-US" dirty="0"/>
              <a:t>Rudolf ja Ida </a:t>
            </a:r>
            <a:r>
              <a:rPr lang="en-US" dirty="0" err="1"/>
              <a:t>Kallase</a:t>
            </a:r>
            <a:r>
              <a:rPr lang="en-US" dirty="0"/>
              <a:t> vend</a:t>
            </a:r>
          </a:p>
          <a:p>
            <a:r>
              <a:rPr lang="en-US" dirty="0"/>
              <a:t>Carl </a:t>
            </a:r>
            <a:r>
              <a:rPr lang="en-US" dirty="0" err="1"/>
              <a:t>Allase</a:t>
            </a:r>
            <a:r>
              <a:rPr lang="en-US" dirty="0"/>
              <a:t> </a:t>
            </a:r>
            <a:r>
              <a:rPr lang="en-US" dirty="0" err="1"/>
              <a:t>vennapoeg</a:t>
            </a:r>
            <a:endParaRPr lang="en-US" dirty="0"/>
          </a:p>
          <a:p>
            <a:r>
              <a:rPr lang="en-US" dirty="0"/>
              <a:t>Aino </a:t>
            </a:r>
            <a:r>
              <a:rPr lang="en-US" dirty="0" err="1"/>
              <a:t>Kallase</a:t>
            </a:r>
            <a:r>
              <a:rPr lang="en-US" dirty="0"/>
              <a:t> </a:t>
            </a:r>
            <a:r>
              <a:rPr lang="en-US" dirty="0" err="1"/>
              <a:t>abikaasa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65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5897400-431E-4E6C-8CAE-2D6E7963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76AB726-895D-42CF-9AC9-38D5A8A2C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D3A9F061-585A-41EE-A590-E4FC51B79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2" y="1286350"/>
            <a:ext cx="5749788" cy="369602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FDC96179-6F12-49EA-B28F-5BCBAEF19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6350"/>
            <a:ext cx="5723116" cy="36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73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6583AC6-43E6-4F8E-B756-72B6A0E2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6ACB0D7-856A-4BCB-8FCA-CA7EFDDE8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198E5F6-A907-4691-A207-1762FA9E3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630" y="1440093"/>
            <a:ext cx="4159969" cy="42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31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3109680-A604-473C-8B1B-A0736BA0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7BDE408-3DF7-4D54-AA16-260EEC6A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0C70BACC-0962-4240-8419-8FC2D1052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355"/>
            <a:ext cx="12192000" cy="457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6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0FBEF1C-842E-4CD7-9416-85E67779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7A79DA4-3A6F-49FF-A31A-B8AAEE1F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DD54A83-D68B-4D74-BCFD-40B84E770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401" y="1364547"/>
            <a:ext cx="6572530" cy="35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7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3A191AC-C5B5-4A47-B010-F9713AA2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C7D2808-D05B-4096-BC18-81EC40268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3590EBB-30AC-4DE9-B8CE-35C49A1A6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4" y="1440007"/>
            <a:ext cx="11911092" cy="39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21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2090BE8-AC75-4197-B6E7-680DB5DB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FE49C88-CE51-4CF6-BA8F-098B00EFA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A373863-B22E-4656-8F06-A7C1859E0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25" y="1107440"/>
            <a:ext cx="11883549" cy="47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35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1FE6C7F-FD9D-4567-953C-6D5453572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6EF1B4D-A59D-4BFC-86F2-0BAB8730D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C28D222-AC36-4433-AFAA-F0FA779D7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233"/>
            <a:ext cx="12192000" cy="586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4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98A0968-763C-4505-8FAC-C9EE80C5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969FA56-519D-489B-B487-47D0640E8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EB5F6BCE-C0F4-4603-B85A-F0D073A5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950"/>
            <a:ext cx="12192000" cy="53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40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5819BB8-5863-479F-8493-0A302BAF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164227F-282B-418C-B7B2-48966D48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69C2E783-14A6-4CA0-9194-6D0FAB48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061"/>
            <a:ext cx="12192000" cy="41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80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69A44EC-7791-47E2-BDFF-9A5DEA7D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7648F53-65D0-48ED-92DC-B28159012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9C08B895-C584-4DC1-A0A5-568388B10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119" y="559821"/>
            <a:ext cx="3821761" cy="57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75E387C-1711-4DDC-A712-B07C3321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Andmebaasid</a:t>
            </a:r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5EF0E90-44BE-4096-8C2B-D97D4BB10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https://www.e-varamu.ee/</a:t>
            </a:r>
            <a:endParaRPr lang="en-US" dirty="0"/>
          </a:p>
          <a:p>
            <a:r>
              <a:rPr lang="en-US" dirty="0">
                <a:hlinkClick r:id="rId3"/>
              </a:rPr>
              <a:t>http://kivike.kirmus.ee/index.php?dok_id=1&amp;module=2&amp;op=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https://www.muis.ee/</a:t>
            </a:r>
            <a:r>
              <a:rPr lang="en-US" dirty="0"/>
              <a:t> </a:t>
            </a:r>
          </a:p>
          <a:p>
            <a:r>
              <a:rPr lang="en-US" dirty="0" err="1"/>
              <a:t>Digar</a:t>
            </a:r>
            <a:r>
              <a:rPr lang="en-US" dirty="0"/>
              <a:t> – </a:t>
            </a:r>
            <a:r>
              <a:rPr lang="en-US" dirty="0">
                <a:hlinkClick r:id="rId5"/>
              </a:rPr>
              <a:t>https://www.digar.ee/arhiiv/et</a:t>
            </a:r>
            <a:endParaRPr lang="en-US" dirty="0"/>
          </a:p>
          <a:p>
            <a:r>
              <a:rPr lang="en-US" dirty="0"/>
              <a:t>Ester – </a:t>
            </a:r>
            <a:r>
              <a:rPr lang="en-US" dirty="0">
                <a:hlinkClick r:id="rId6"/>
              </a:rPr>
              <a:t>https://www.ester.ee/search~S1*est</a:t>
            </a:r>
            <a:r>
              <a:rPr lang="en-US" dirty="0"/>
              <a:t> </a:t>
            </a:r>
          </a:p>
          <a:p>
            <a:r>
              <a:rPr lang="en-US" dirty="0" err="1"/>
              <a:t>DSpace</a:t>
            </a:r>
            <a:r>
              <a:rPr lang="en-US" dirty="0"/>
              <a:t> – </a:t>
            </a:r>
            <a:r>
              <a:rPr lang="en-US" dirty="0">
                <a:hlinkClick r:id="rId7"/>
              </a:rPr>
              <a:t>https://dspace.ut.ee/</a:t>
            </a:r>
            <a:r>
              <a:rPr lang="en-US" dirty="0"/>
              <a:t> </a:t>
            </a:r>
          </a:p>
          <a:p>
            <a:r>
              <a:rPr lang="en-US" dirty="0" err="1"/>
              <a:t>Etera</a:t>
            </a:r>
            <a:r>
              <a:rPr lang="en-US" dirty="0"/>
              <a:t> – </a:t>
            </a:r>
            <a:r>
              <a:rPr lang="en-US" dirty="0">
                <a:hlinkClick r:id="rId8"/>
              </a:rPr>
              <a:t>https://www.etera.ee/browse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11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B90EF35-09F4-43E3-B6C5-8D65B80D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27370B6-E669-4A8D-BDAF-AD059E728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3A36926-2028-4BE0-947F-8AE9DB601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47" y="1542886"/>
            <a:ext cx="9407705" cy="37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92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2524B70-8283-4146-8198-945A2891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4633A25-68A6-4F0A-B11D-ACF0DCCFD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8065E38-7C12-492E-B9C8-7D268701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66" y="512192"/>
            <a:ext cx="9541067" cy="5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719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3A625C8-0162-4DE8-92E0-FE0F752F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1E5076B-D954-4CA7-8558-D68DA204E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20C2449-6E47-45D8-B768-1969433E5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17" y="0"/>
            <a:ext cx="9285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47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8A7CC8F-A53C-4BDD-9B82-454F6D5B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834BABA-D287-4598-B87C-ED8EB133F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BEA5AA1-E6F7-49B4-A5C9-A9CC81ADD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66" y="0"/>
            <a:ext cx="911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72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1699615-1908-471B-B93D-3A51BE89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F84E943-D88C-4CC4-B2C6-AF918C8BB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A0CA142-C5BC-43E2-9A25-98FAD9F4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56" y="0"/>
            <a:ext cx="904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1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6F9460F-0887-45B3-978B-42021D84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3E2A2B6-7244-4772-9E7E-4A3C8519C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94B002D3-9BC2-4510-89AA-9A1A1C90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33" y="0"/>
            <a:ext cx="9028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85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C4EE190-12D2-4416-818A-662DE215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EB6D51E-8238-48E1-A098-8A36BC7DE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FBAC4AC-94C0-4118-BE04-9E2555E6C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38" y="460753"/>
            <a:ext cx="9266723" cy="59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55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4D95F9A-D431-4AD3-8BA4-9A4CB8E6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255AD31-A232-411B-8A31-04CB3CFED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A871111-80EA-4967-AE77-D6806C9A8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09" y="1721972"/>
            <a:ext cx="914098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41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1B245CB-7C49-4E18-91EF-7898AC3F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9D6A20A-72C5-46D1-9F64-0BE405AB3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CE16E6B-4570-479A-B01C-9A316066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57" y="0"/>
            <a:ext cx="9182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2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F2625F-B895-4BCE-A802-9D24AFA0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410B7B0-0DE9-41D0-8F42-9C0C1D03B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8B05B430-55A0-4D02-AAFF-D4E0AAF9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94" y="80009"/>
            <a:ext cx="9594411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6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D5C4CD1-10B1-4A5D-8688-55EEFE14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E598109-33CC-459D-951D-B3F465D84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2F6587B-9740-4B9E-9B3E-64E230C4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247"/>
            <a:ext cx="12192000" cy="57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3B40166-350C-43BA-B15E-6713CA8E2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255E23A-0C2B-4FEB-BAA3-B62A58C0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4D78F96-1881-48EC-99C0-695A444AA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00" y="0"/>
            <a:ext cx="1022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19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34422FC-2D61-401C-87C8-A5FCEB59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7A8FA7A-E20B-46AB-A374-DACE560D4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992FC6C-739E-4668-9BA6-61FEA37B7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01" y="0"/>
            <a:ext cx="8294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317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82CB411-0999-48DC-8184-8957CC7EA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BE95A25-03EA-466E-97E7-922BCFAF6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C06D3916-120B-418A-BA3B-C437F4EB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519" y="0"/>
            <a:ext cx="9108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363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F88D312-0A11-4263-B629-53344FBF4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2063C49-D848-4924-A61D-585580E15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3C1C7148-628B-488B-A504-D291BDB5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11" y="917992"/>
            <a:ext cx="9434378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38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7E47A96-9C1D-45BB-B182-C6A2A9EA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4663986-6961-47D6-85C2-5BF1649CA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550F15B-2C26-409D-B96B-33EF2D314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76" y="0"/>
            <a:ext cx="9208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094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5588B74-2FD7-4276-B512-185D5F26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D8E8EC6-1BAE-4971-B403-093332423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CD1CE67-8F3B-4B1C-BE8D-6AB2DCFD8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84" y="1540981"/>
            <a:ext cx="9823031" cy="37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000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BD13D9-4789-482E-BDF1-2962D930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1248C27-AA6F-491D-A923-7BB35A8F2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C3C01DE-F096-4701-AD78-0286BA51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85" y="157831"/>
            <a:ext cx="10044030" cy="65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16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9C67123-DD92-473D-A745-F4F59C76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286FDCE-DF6D-4AD3-8172-7D3D9E0B3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007AD98-6235-4BEF-BC71-FFBD3CE70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61" y="1464775"/>
            <a:ext cx="9323878" cy="39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483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B946532-F691-4BB3-8C2E-DEC228C93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2FD5195-8BE4-4BDA-9B15-371C6E249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E5875BD-2EAF-491B-8BD8-816B78CE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12" y="167357"/>
            <a:ext cx="10097375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6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8F4F89D-6EC3-4E4D-967D-A6E6D98F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77D0AA8-ED9A-404D-AE5B-E54929D99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D25135F-1EC1-44A3-8BBF-2568DB62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781"/>
            <a:ext cx="12192000" cy="60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5364117-13F4-4018-A135-D130F0BC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422C3F1-92B8-4425-A273-5E56B85F3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251B49AD-72E9-42DE-ABD8-A87F3B3A6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61" y="97666"/>
            <a:ext cx="6100339" cy="5429721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1051B6B1-5C18-49D6-A7E4-CC152D52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624" y="3707604"/>
            <a:ext cx="5658340" cy="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34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B90FC5D-7EA4-44E6-B586-B7690C92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C206D12-5E22-47BA-AE7D-1CBB1BE6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336BDD1-239B-40C8-AE6D-4CB0B52B1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922" y="0"/>
            <a:ext cx="8330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700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89E603D-1846-4419-B541-48117E7A9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CB7E0E4-20B1-4703-865D-23BD907C9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CC91BF72-E82D-4915-AFE2-D24A3BD4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194" y="1198051"/>
            <a:ext cx="6717612" cy="44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77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AB28083-C5B6-47ED-9DBE-612044B9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6E86261-EC5D-418F-9404-6B2E20991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D0657ED4-3883-4E00-B364-9EA75753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576" y="0"/>
            <a:ext cx="6478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236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6E7169D-096E-49F1-B590-3842E282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9ECA090-DC1A-4223-A432-50E74157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81CEB875-8109-48AE-BBE6-7EDCEF20C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343" y="645554"/>
            <a:ext cx="8009314" cy="55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590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8060265-7944-4835-8517-9BA39E48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2420DBA-46C0-4550-8C4D-54AA0B052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9738D5E1-2C2D-46FE-9D79-DE1F9F2D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440361"/>
            <a:ext cx="9728200" cy="601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67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9394941-A23E-4BAB-A0BF-3F44346D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5C4BD52-BD87-477A-B9B7-F1A8AA9E1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0E523DD-4E7F-4A38-BEED-CA1EFC11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912"/>
            <a:ext cx="121920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22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0DE902F-12EF-4E69-BFC2-23E33AF59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393CC2C-B3F0-48D8-BED9-62942AF9E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D3309BE-6698-4702-BFA4-D416871F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91" y="224215"/>
            <a:ext cx="2671041" cy="6633785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A710D1FD-289B-4C12-9430-C7F48700C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241" y="247076"/>
            <a:ext cx="2709145" cy="6473751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B7014308-E489-475E-9B75-7B3EB437D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380" y="224215"/>
            <a:ext cx="2678662" cy="6439458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E5BC74FB-98BE-4356-A7B8-480053B1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042" y="71801"/>
            <a:ext cx="2735817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592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141073C-861F-402F-8E3F-C2108CE0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281AFC0-78C3-48B9-B866-C1FE6A4DF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86925A34-EDEC-495D-B0ED-3F37F28E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881"/>
            <a:ext cx="12192000" cy="58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7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2989990-173C-4642-966A-DFA16F57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6BB81CD-D5F9-4E9C-8579-011F2BCD2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C1ED3935-2D0D-4D02-BD3F-C43C5AB80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650"/>
            <a:ext cx="12192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857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C29F957-B9F8-420E-AB0B-ACA518D1A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545E336-B21D-4E33-B661-73DDDF5D1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8D1E301B-1B9F-4FBF-A678-7A9CDB3C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1" y="51142"/>
            <a:ext cx="11861558" cy="67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2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DD228C3-DF85-4151-B05C-8F8A0CF7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Sisu kohatäide 7">
            <a:extLst>
              <a:ext uri="{FF2B5EF4-FFF2-40B4-BE49-F238E27FC236}">
                <a16:creationId xmlns:a16="http://schemas.microsoft.com/office/drawing/2014/main" id="{D044010F-5A47-426A-877D-88417C8DC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53" y="3914532"/>
            <a:ext cx="5626392" cy="2257668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ED331100-34AD-43F0-A449-D918A820D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12" y="826625"/>
            <a:ext cx="10467375" cy="2016795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F9A4D234-FF47-41D0-B551-B965D51CD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73" y="442912"/>
            <a:ext cx="960203" cy="2400508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FF4F9B7D-EA76-4D86-B4EF-8EF0E2096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013" y="255587"/>
            <a:ext cx="960203" cy="2400508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D7C2184A-B5B6-4E71-9B06-1547C6B45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04" y="2930477"/>
            <a:ext cx="11261485" cy="800263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C0A94A21-CE59-48F3-AD8B-8E6CAE62F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845" y="4168124"/>
            <a:ext cx="5892868" cy="191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761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1C27286-4BAA-49B8-B741-7DF96A57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16CD257-EDFA-443C-8E7B-E0E86D6FC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C715221-3D0F-4034-8493-F53E9D19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045"/>
            <a:ext cx="12192000" cy="608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6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71AB086-227C-4989-B030-4CE2AF24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“Oskar </a:t>
            </a:r>
            <a:r>
              <a:rPr lang="en-US" dirty="0" err="1"/>
              <a:t>Kallas</a:t>
            </a:r>
            <a:r>
              <a:rPr lang="en-US" dirty="0"/>
              <a:t>” </a:t>
            </a:r>
            <a:r>
              <a:rPr lang="en-US" dirty="0" err="1"/>
              <a:t>või</a:t>
            </a:r>
            <a:r>
              <a:rPr lang="en-US" dirty="0"/>
              <a:t> Oskar </a:t>
            </a:r>
            <a:r>
              <a:rPr lang="en-US" dirty="0" err="1"/>
              <a:t>Kallas</a:t>
            </a:r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72DCD6F-0380-4211-BA44-44E00EC21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1202"/>
          </a:xfrm>
        </p:spPr>
        <p:txBody>
          <a:bodyPr/>
          <a:lstStyle/>
          <a:p>
            <a:r>
              <a:rPr lang="en-US" dirty="0"/>
              <a:t>E-</a:t>
            </a:r>
            <a:r>
              <a:rPr lang="en-US" dirty="0" err="1"/>
              <a:t>varamu</a:t>
            </a:r>
            <a:r>
              <a:rPr lang="en-US" dirty="0"/>
              <a:t> – 1534 ja 273 </a:t>
            </a:r>
            <a:r>
              <a:rPr lang="en-US" dirty="0" err="1"/>
              <a:t>tulemust</a:t>
            </a:r>
            <a:endParaRPr lang="en-US" dirty="0"/>
          </a:p>
          <a:p>
            <a:r>
              <a:rPr lang="en-US" dirty="0" err="1"/>
              <a:t>Kivike</a:t>
            </a:r>
            <a:r>
              <a:rPr lang="en-US" dirty="0"/>
              <a:t>: </a:t>
            </a:r>
            <a:r>
              <a:rPr lang="en-US" dirty="0" err="1"/>
              <a:t>Üldotsing</a:t>
            </a:r>
            <a:r>
              <a:rPr lang="en-US" dirty="0"/>
              <a:t> – 322, </a:t>
            </a:r>
            <a:r>
              <a:rPr lang="en-US" dirty="0" err="1"/>
              <a:t>Liitotsing</a:t>
            </a:r>
            <a:r>
              <a:rPr lang="en-US" dirty="0"/>
              <a:t> – 309, </a:t>
            </a:r>
            <a:r>
              <a:rPr lang="en-US" dirty="0" err="1"/>
              <a:t>Tegijaotsing</a:t>
            </a:r>
            <a:r>
              <a:rPr lang="en-US" dirty="0"/>
              <a:t> – 6 </a:t>
            </a:r>
            <a:r>
              <a:rPr lang="en-US" dirty="0" err="1"/>
              <a:t>tulemust</a:t>
            </a:r>
            <a:r>
              <a:rPr lang="en-US" dirty="0"/>
              <a:t>.</a:t>
            </a:r>
          </a:p>
          <a:p>
            <a:r>
              <a:rPr lang="en-US" dirty="0" err="1"/>
              <a:t>Isik</a:t>
            </a:r>
            <a:r>
              <a:rPr lang="en-US" dirty="0"/>
              <a:t> Oskar </a:t>
            </a:r>
            <a:r>
              <a:rPr lang="en-US" dirty="0" err="1"/>
              <a:t>Kallase</a:t>
            </a:r>
            <a:r>
              <a:rPr lang="en-US" dirty="0"/>
              <a:t> </a:t>
            </a:r>
            <a:r>
              <a:rPr lang="en-US" dirty="0" err="1"/>
              <a:t>juures</a:t>
            </a:r>
            <a:r>
              <a:rPr lang="en-US" dirty="0"/>
              <a:t> 25 </a:t>
            </a:r>
            <a:r>
              <a:rPr lang="en-US" dirty="0" err="1"/>
              <a:t>säilikut</a:t>
            </a:r>
            <a:r>
              <a:rPr lang="en-US" dirty="0"/>
              <a:t> ja 1940 </a:t>
            </a:r>
            <a:r>
              <a:rPr lang="en-US" dirty="0" err="1"/>
              <a:t>pala</a:t>
            </a:r>
            <a:r>
              <a:rPr lang="en-US" dirty="0"/>
              <a:t>! </a:t>
            </a:r>
          </a:p>
          <a:p>
            <a:r>
              <a:rPr lang="en-US" dirty="0" err="1"/>
              <a:t>Muis</a:t>
            </a:r>
            <a:r>
              <a:rPr lang="en-US" dirty="0"/>
              <a:t>: 41 </a:t>
            </a:r>
            <a:r>
              <a:rPr lang="en-US" dirty="0" err="1"/>
              <a:t>tulemust</a:t>
            </a:r>
            <a:r>
              <a:rPr lang="en-US" dirty="0"/>
              <a:t> ja “Oskar </a:t>
            </a:r>
            <a:r>
              <a:rPr lang="en-US" dirty="0" err="1"/>
              <a:t>Kallase</a:t>
            </a:r>
            <a:r>
              <a:rPr lang="en-US" dirty="0"/>
              <a:t>” – 91 </a:t>
            </a:r>
            <a:r>
              <a:rPr lang="en-US" dirty="0" err="1"/>
              <a:t>tulemust</a:t>
            </a:r>
            <a:r>
              <a:rPr lang="en-US" dirty="0"/>
              <a:t> (699)</a:t>
            </a:r>
          </a:p>
          <a:p>
            <a:r>
              <a:rPr lang="en-US" dirty="0" err="1"/>
              <a:t>Digar</a:t>
            </a:r>
            <a:r>
              <a:rPr lang="en-US" dirty="0"/>
              <a:t> – 8 ja 677 </a:t>
            </a:r>
            <a:r>
              <a:rPr lang="en-US" dirty="0" err="1"/>
              <a:t>tulemust</a:t>
            </a:r>
            <a:endParaRPr lang="en-US" dirty="0"/>
          </a:p>
          <a:p>
            <a:r>
              <a:rPr lang="en-US" dirty="0"/>
              <a:t>Ester – 39 ja 165 </a:t>
            </a:r>
            <a:r>
              <a:rPr lang="en-US" dirty="0" err="1"/>
              <a:t>tulemust</a:t>
            </a:r>
            <a:endParaRPr lang="en-US" dirty="0"/>
          </a:p>
          <a:p>
            <a:r>
              <a:rPr lang="en-US" dirty="0" err="1"/>
              <a:t>DSpace</a:t>
            </a:r>
            <a:r>
              <a:rPr lang="en-US" dirty="0"/>
              <a:t> – 142 ja 694 </a:t>
            </a:r>
            <a:r>
              <a:rPr lang="en-US" dirty="0" err="1"/>
              <a:t>tulemust</a:t>
            </a:r>
            <a:endParaRPr lang="en-US" dirty="0"/>
          </a:p>
          <a:p>
            <a:r>
              <a:rPr lang="en-US" dirty="0" err="1"/>
              <a:t>Etera</a:t>
            </a:r>
            <a:r>
              <a:rPr lang="en-US" dirty="0"/>
              <a:t> – 515 ja 727 </a:t>
            </a:r>
            <a:r>
              <a:rPr lang="en-US" dirty="0" err="1"/>
              <a:t>tulemust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779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7F43930-6BDD-470A-BF3F-286014A5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Kokkuvõte</a:t>
            </a:r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E86355A-D8B3-41D0-87F3-615486E42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E-</a:t>
            </a:r>
            <a:r>
              <a:rPr lang="en-US" dirty="0" err="1"/>
              <a:t>varamu</a:t>
            </a:r>
            <a:r>
              <a:rPr lang="en-US" dirty="0"/>
              <a:t> – </a:t>
            </a:r>
            <a:r>
              <a:rPr lang="en-US" dirty="0" err="1"/>
              <a:t>hetkel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  <a:p>
            <a:r>
              <a:rPr lang="en-US" dirty="0" err="1"/>
              <a:t>Kivike</a:t>
            </a:r>
            <a:r>
              <a:rPr lang="en-US" dirty="0"/>
              <a:t> –  </a:t>
            </a:r>
            <a:r>
              <a:rPr lang="en-US" dirty="0" err="1"/>
              <a:t>aeglane</a:t>
            </a:r>
            <a:r>
              <a:rPr lang="en-US" dirty="0"/>
              <a:t>, 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juhend</a:t>
            </a:r>
            <a:r>
              <a:rPr lang="en-US" dirty="0"/>
              <a:t>, </a:t>
            </a:r>
            <a:r>
              <a:rPr lang="en-US" dirty="0" err="1"/>
              <a:t>keerukas</a:t>
            </a:r>
            <a:r>
              <a:rPr lang="en-US" dirty="0"/>
              <a:t> </a:t>
            </a:r>
            <a:r>
              <a:rPr lang="en-US" dirty="0" err="1"/>
              <a:t>tellimine</a:t>
            </a:r>
            <a:r>
              <a:rPr lang="en-US" dirty="0"/>
              <a:t>, 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kättesaadavus</a:t>
            </a:r>
            <a:r>
              <a:rPr lang="en-US" dirty="0"/>
              <a:t> </a:t>
            </a:r>
            <a:r>
              <a:rPr lang="en-US" dirty="0" err="1"/>
              <a:t>kirjutistele</a:t>
            </a:r>
            <a:r>
              <a:rPr lang="en-US" dirty="0"/>
              <a:t>, </a:t>
            </a:r>
            <a:r>
              <a:rPr lang="en-US" dirty="0" err="1"/>
              <a:t>pilte</a:t>
            </a:r>
            <a:r>
              <a:rPr lang="en-US" dirty="0"/>
              <a:t> on </a:t>
            </a:r>
            <a:r>
              <a:rPr lang="en-US" dirty="0" err="1"/>
              <a:t>vähem</a:t>
            </a:r>
            <a:r>
              <a:rPr lang="en-US" dirty="0"/>
              <a:t>, </a:t>
            </a:r>
            <a:r>
              <a:rPr lang="en-US" dirty="0" err="1"/>
              <a:t>pala</a:t>
            </a:r>
            <a:r>
              <a:rPr lang="en-US" dirty="0"/>
              <a:t> on ka </a:t>
            </a:r>
            <a:r>
              <a:rPr lang="en-US" dirty="0" err="1"/>
              <a:t>kirjapala</a:t>
            </a:r>
            <a:r>
              <a:rPr lang="en-US" dirty="0"/>
              <a:t> ja </a:t>
            </a:r>
            <a:r>
              <a:rPr lang="en-US" dirty="0" err="1"/>
              <a:t>foto</a:t>
            </a:r>
            <a:endParaRPr lang="en-US" dirty="0"/>
          </a:p>
          <a:p>
            <a:r>
              <a:rPr lang="en-US" dirty="0" err="1"/>
              <a:t>Muis</a:t>
            </a:r>
            <a:r>
              <a:rPr lang="en-US" dirty="0"/>
              <a:t> – 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pilte</a:t>
            </a:r>
            <a:r>
              <a:rPr lang="en-US" dirty="0"/>
              <a:t>, </a:t>
            </a:r>
            <a:r>
              <a:rPr lang="en-US" dirty="0" err="1"/>
              <a:t>lihtne</a:t>
            </a:r>
            <a:r>
              <a:rPr lang="en-US" dirty="0"/>
              <a:t> </a:t>
            </a:r>
            <a:r>
              <a:rPr lang="en-US" dirty="0" err="1"/>
              <a:t>süsteem</a:t>
            </a:r>
            <a:r>
              <a:rPr lang="en-US" dirty="0"/>
              <a:t>, </a:t>
            </a:r>
            <a:r>
              <a:rPr lang="en-US" dirty="0" err="1"/>
              <a:t>tagasiside</a:t>
            </a:r>
            <a:r>
              <a:rPr lang="en-US" dirty="0"/>
              <a:t> </a:t>
            </a:r>
            <a:r>
              <a:rPr lang="en-US" dirty="0" err="1"/>
              <a:t>ankeet</a:t>
            </a:r>
            <a:r>
              <a:rPr lang="en-US" dirty="0"/>
              <a:t> </a:t>
            </a:r>
            <a:r>
              <a:rPr lang="en-US" dirty="0" err="1"/>
              <a:t>iga</a:t>
            </a:r>
            <a:r>
              <a:rPr lang="en-US" dirty="0"/>
              <a:t> </a:t>
            </a:r>
            <a:r>
              <a:rPr lang="en-US" dirty="0" err="1"/>
              <a:t>teaviku</a:t>
            </a:r>
            <a:r>
              <a:rPr lang="en-US" dirty="0"/>
              <a:t> </a:t>
            </a:r>
            <a:r>
              <a:rPr lang="en-US" dirty="0" err="1"/>
              <a:t>juures</a:t>
            </a:r>
            <a:endParaRPr lang="en-US" dirty="0"/>
          </a:p>
          <a:p>
            <a:r>
              <a:rPr lang="en-US" dirty="0" err="1"/>
              <a:t>Digar</a:t>
            </a:r>
            <a:r>
              <a:rPr lang="en-US" dirty="0"/>
              <a:t> – </a:t>
            </a:r>
            <a:r>
              <a:rPr lang="en-US" dirty="0" err="1"/>
              <a:t>ilus</a:t>
            </a:r>
            <a:r>
              <a:rPr lang="en-US" dirty="0"/>
              <a:t> </a:t>
            </a:r>
            <a:r>
              <a:rPr lang="en-US" dirty="0" err="1"/>
              <a:t>disain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vähe</a:t>
            </a:r>
            <a:r>
              <a:rPr lang="en-US" dirty="0"/>
              <a:t> </a:t>
            </a:r>
            <a:r>
              <a:rPr lang="en-US" dirty="0" err="1"/>
              <a:t>tulemusi</a:t>
            </a:r>
            <a:endParaRPr lang="en-US" dirty="0"/>
          </a:p>
          <a:p>
            <a:r>
              <a:rPr lang="en-US" dirty="0"/>
              <a:t>Ester – </a:t>
            </a:r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otsimist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valida</a:t>
            </a:r>
            <a:r>
              <a:rPr lang="en-US" dirty="0"/>
              <a:t> </a:t>
            </a:r>
            <a:r>
              <a:rPr lang="en-US" dirty="0" err="1"/>
              <a:t>kitsendusi</a:t>
            </a:r>
            <a:endParaRPr lang="en-US" dirty="0"/>
          </a:p>
          <a:p>
            <a:r>
              <a:rPr lang="en-US" dirty="0" err="1"/>
              <a:t>DSpace</a:t>
            </a:r>
            <a:r>
              <a:rPr lang="en-US" dirty="0"/>
              <a:t> – </a:t>
            </a:r>
            <a:r>
              <a:rPr lang="en-US" dirty="0" err="1"/>
              <a:t>Otsib</a:t>
            </a:r>
            <a:r>
              <a:rPr lang="en-US" dirty="0"/>
              <a:t> ka </a:t>
            </a:r>
            <a:r>
              <a:rPr lang="en-US" dirty="0" err="1"/>
              <a:t>teksti</a:t>
            </a:r>
            <a:r>
              <a:rPr lang="en-US" dirty="0"/>
              <a:t> </a:t>
            </a:r>
            <a:r>
              <a:rPr lang="en-US" dirty="0" err="1"/>
              <a:t>seest</a:t>
            </a:r>
            <a:endParaRPr lang="en-US" dirty="0"/>
          </a:p>
          <a:p>
            <a:r>
              <a:rPr lang="en-US" dirty="0" err="1"/>
              <a:t>Etera</a:t>
            </a:r>
            <a:r>
              <a:rPr lang="en-US" dirty="0"/>
              <a:t> – </a:t>
            </a:r>
            <a:r>
              <a:rPr lang="en-US" dirty="0" err="1"/>
              <a:t>Otsib</a:t>
            </a:r>
            <a:r>
              <a:rPr lang="en-US" dirty="0"/>
              <a:t> ka </a:t>
            </a:r>
            <a:r>
              <a:rPr lang="en-US" dirty="0" err="1"/>
              <a:t>teksti</a:t>
            </a:r>
            <a:r>
              <a:rPr lang="en-US" dirty="0"/>
              <a:t> </a:t>
            </a:r>
            <a:r>
              <a:rPr lang="en-US" dirty="0" err="1"/>
              <a:t>seest</a:t>
            </a:r>
            <a:r>
              <a:rPr lang="en-US" dirty="0"/>
              <a:t>, 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disain</a:t>
            </a:r>
            <a:r>
              <a:rPr lang="en-US" dirty="0"/>
              <a:t>,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pilte</a:t>
            </a:r>
            <a:r>
              <a:rPr lang="en-US" dirty="0"/>
              <a:t> ja </a:t>
            </a:r>
            <a:r>
              <a:rPr lang="en-US" dirty="0" err="1"/>
              <a:t>materjale</a:t>
            </a:r>
            <a:r>
              <a:rPr lang="en-US" dirty="0"/>
              <a:t> on  </a:t>
            </a:r>
            <a:r>
              <a:rPr lang="en-US" dirty="0" err="1"/>
              <a:t>kättesaadavad</a:t>
            </a:r>
            <a:r>
              <a:rPr lang="en-US" dirty="0"/>
              <a:t>, </a:t>
            </a:r>
            <a:r>
              <a:rPr lang="en-US" dirty="0" err="1"/>
              <a:t>arusaadav</a:t>
            </a:r>
            <a:r>
              <a:rPr lang="en-US" dirty="0"/>
              <a:t> ja </a:t>
            </a:r>
            <a:r>
              <a:rPr lang="en-US" dirty="0" err="1"/>
              <a:t>meeldiv</a:t>
            </a:r>
            <a:r>
              <a:rPr lang="en-US" dirty="0"/>
              <a:t> </a:t>
            </a:r>
            <a:r>
              <a:rPr lang="en-US" dirty="0" err="1"/>
              <a:t>kasutuskogemus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308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30C2989-710E-42BB-B60B-1E249D2B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EFACF7C-EFD5-4A44-BD96-B722ACEAF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 err="1"/>
              <a:t>Tänan</a:t>
            </a:r>
            <a:r>
              <a:rPr lang="en-US" sz="5400" dirty="0"/>
              <a:t> </a:t>
            </a:r>
            <a:r>
              <a:rPr lang="en-US" sz="5400" dirty="0" err="1"/>
              <a:t>tähelepanu</a:t>
            </a:r>
            <a:r>
              <a:rPr lang="en-US" sz="5400" dirty="0"/>
              <a:t> </a:t>
            </a:r>
            <a:r>
              <a:rPr lang="en-US" sz="5400" dirty="0" err="1"/>
              <a:t>eest</a:t>
            </a:r>
            <a:r>
              <a:rPr lang="en-US" sz="5400" dirty="0"/>
              <a:t>!</a:t>
            </a:r>
          </a:p>
          <a:p>
            <a:pPr marL="0" indent="0" algn="ctr">
              <a:buNone/>
            </a:pPr>
            <a:r>
              <a:rPr lang="en-US" sz="5400" dirty="0"/>
              <a:t>Head Oskar </a:t>
            </a:r>
            <a:r>
              <a:rPr lang="en-US" sz="5400" dirty="0" err="1"/>
              <a:t>Kallase</a:t>
            </a:r>
            <a:r>
              <a:rPr lang="en-US" sz="5400" dirty="0"/>
              <a:t> </a:t>
            </a:r>
            <a:r>
              <a:rPr lang="en-US" sz="5400" dirty="0" err="1"/>
              <a:t>päeva</a:t>
            </a:r>
            <a:r>
              <a:rPr lang="en-US" sz="5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5519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2D72AD5-9349-4118-90C3-25A013B1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B22C79E-8FCD-4058-AFCC-10F41A821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1A59422A-4926-4DD3-9E4B-0515C371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916" y="1495426"/>
            <a:ext cx="8028603" cy="33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49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393</Words>
  <Application>Microsoft Office PowerPoint</Application>
  <PresentationFormat>Laiekraan</PresentationFormat>
  <Paragraphs>54</Paragraphs>
  <Slides>83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83</vt:i4>
      </vt:variant>
    </vt:vector>
  </HeadingPairs>
  <TitlesOfParts>
    <vt:vector size="87" baseType="lpstr">
      <vt:lpstr>Arial</vt:lpstr>
      <vt:lpstr>Calibri</vt:lpstr>
      <vt:lpstr>Calibri Light</vt:lpstr>
      <vt:lpstr>Office'i kujundus</vt:lpstr>
      <vt:lpstr>Digitaalne Oskar Kallas?</vt:lpstr>
      <vt:lpstr>Oskar Kallas-Oskar Philipp Kallas-Oscar Kallas</vt:lpstr>
      <vt:lpstr>PowerPointi esitlus</vt:lpstr>
      <vt:lpstr>PowerPointi esitlus</vt:lpstr>
      <vt:lpstr>Andmebaasid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“Oskar Kallas” või Oskar Kallas</vt:lpstr>
      <vt:lpstr>Kokkuvõte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Digitaalne Oskar Kallas?</dc:title>
  <dc:creator>Erik Mikk</dc:creator>
  <cp:lastModifiedBy>Erik Mikk</cp:lastModifiedBy>
  <cp:revision>99</cp:revision>
  <dcterms:created xsi:type="dcterms:W3CDTF">2020-10-23T09:56:47Z</dcterms:created>
  <dcterms:modified xsi:type="dcterms:W3CDTF">2020-10-26T08:34:52Z</dcterms:modified>
</cp:coreProperties>
</file>