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4fd03c3c9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4fd03c3c9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4fd03c3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4fd03c3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4fd03c3c9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4fd03c3c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4fd03c3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4fd03c3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fd03c3c9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4fd03c3c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4fd03c3c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4fd03c3c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4fd03c3c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4fd03c3c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4fd03c3c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4fd03c3c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4fd03c3c9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4fd03c3c9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4fd03c3c9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4fd03c3c9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4fd03c35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4fd03c35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4fd03c3c9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4fd03c3c9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4fd03c3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4fd03c3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4fd03c3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4fd03c3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4fd03c3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4fd03c3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4fd03c3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4fd03c3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4fd03c3c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4fd03c3c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4fd03c3c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4fd03c3c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fd03c3c9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fd03c3c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98000" y="4162525"/>
            <a:ext cx="1675700" cy="8740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hyperlink" Target="https://data.digar.e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hyperlink" Target="https://data.digar.e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ata.digar.ee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ata.digar.ee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ata.digar.ee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ata.digar.ee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hyperlink" Target="https://data.digar.e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hyperlink" Target="https://data.digar.e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dea.digar.e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hyperlink" Target="https://dea.digar.e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hyperlink" Target="https://dea.digar.ee" TargetMode="External"/><Relationship Id="rId5" Type="http://schemas.openxmlformats.org/officeDocument/2006/relationships/hyperlink" Target="https://dea.digar.e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2464100" y="630225"/>
            <a:ext cx="62394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Tekstiainese digikasutus Rahvusraamatukogus: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/>
              <a:t>avatud andmed ja avatud kood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Peeter Tinits, 26. okt 2020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Oskar Kallase päev, Eesti Kirjandusmuuseum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Avaandmed teaduses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700" y="1595775"/>
            <a:ext cx="3462600" cy="26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675" y="4265775"/>
            <a:ext cx="2343511" cy="2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9314" y="1595775"/>
            <a:ext cx="2226536" cy="26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7210075" y="4194650"/>
            <a:ext cx="13470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(Heunis 2020)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Avatud materjal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1595775"/>
            <a:ext cx="4345300" cy="30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Avatud materjal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49" y="1595775"/>
            <a:ext cx="4012214" cy="30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Avatud kood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100" y="1647725"/>
            <a:ext cx="4472375" cy="24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Avatud andmed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86748" l="0" r="0" t="0"/>
          <a:stretch/>
        </p:blipFill>
        <p:spPr>
          <a:xfrm>
            <a:off x="2400250" y="1595775"/>
            <a:ext cx="3956776" cy="3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225" y="3892550"/>
            <a:ext cx="3249725" cy="7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9500" y="1829973"/>
            <a:ext cx="3249725" cy="178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20601" r="21367" t="32005"/>
          <a:stretch/>
        </p:blipFill>
        <p:spPr>
          <a:xfrm>
            <a:off x="2571750" y="2105213"/>
            <a:ext cx="2296200" cy="17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2571750" y="1829975"/>
            <a:ext cx="2020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ETAIS arvutusklastris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Rakendused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100" y="1676763"/>
            <a:ext cx="3815150" cy="2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Rakendused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100" y="1584056"/>
            <a:ext cx="6321601" cy="3025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Rakendused</a:t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292" y="1595772"/>
            <a:ext cx="4373421" cy="31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Rakendused</a:t>
            </a:r>
            <a:endParaRPr/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70" y="1595775"/>
            <a:ext cx="4210055" cy="30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Rakendused</a:t>
            </a:r>
            <a:endParaRPr/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900" y="1494724"/>
            <a:ext cx="4003212" cy="30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https://data.digar.ee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Suured digikollektsioonid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091" y="1595776"/>
            <a:ext cx="7155759" cy="26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Nüüd-varsti ligipääsetav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~6.3 miljonit artiklit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~3.6 miljonit lk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~390 tuhat numbrit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~2200st väljaandest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Avatud kood,</a:t>
            </a:r>
            <a:br>
              <a:rPr lang="en"/>
            </a:br>
            <a:r>
              <a:rPr lang="en"/>
              <a:t> avatud andmed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624" y="1595775"/>
            <a:ext cx="4012214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Uurija vajadused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550" y="1763197"/>
            <a:ext cx="5891376" cy="22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Digari otsingud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042" y="1595776"/>
            <a:ext cx="6020008" cy="30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https://dea.digar.ee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Digari otsingud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26" y="1525800"/>
            <a:ext cx="6018949" cy="258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685285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https://dea.digar.ee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Keerulisemad küsimused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688" y="2014275"/>
            <a:ext cx="6184726" cy="22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6862700" y="4741500"/>
            <a:ext cx="1869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https://dea.digar.e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Arengud raamatukogudes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1673787"/>
            <a:ext cx="3418601" cy="202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264" y="1560925"/>
            <a:ext cx="2635785" cy="2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672" y="2862897"/>
            <a:ext cx="3077775" cy="17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Tekstid kui andmed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100" y="1686800"/>
            <a:ext cx="2105312" cy="235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175" y="3392400"/>
            <a:ext cx="4415400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200" y="1686800"/>
            <a:ext cx="2105312" cy="30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8247" y="1686807"/>
            <a:ext cx="2105300" cy="1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Avatus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e. “ausad andmed”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Leitavad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Ligipääsetavad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Teineteisega haakuvad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Taaskasutatavad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0925" y="2137513"/>
            <a:ext cx="2105312" cy="224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